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51"/>
  </p:notesMasterIdLst>
  <p:handoutMasterIdLst>
    <p:handoutMasterId r:id="rId52"/>
  </p:handoutMasterIdLst>
  <p:sldIdLst>
    <p:sldId id="2147480734" r:id="rId5"/>
    <p:sldId id="2147480740" r:id="rId6"/>
    <p:sldId id="2147480764" r:id="rId7"/>
    <p:sldId id="824" r:id="rId8"/>
    <p:sldId id="2147480766" r:id="rId9"/>
    <p:sldId id="964" r:id="rId10"/>
    <p:sldId id="659" r:id="rId11"/>
    <p:sldId id="4662" r:id="rId12"/>
    <p:sldId id="2147480767" r:id="rId13"/>
    <p:sldId id="779" r:id="rId14"/>
    <p:sldId id="965" r:id="rId15"/>
    <p:sldId id="967" r:id="rId16"/>
    <p:sldId id="973" r:id="rId17"/>
    <p:sldId id="4598" r:id="rId18"/>
    <p:sldId id="2147480768" r:id="rId19"/>
    <p:sldId id="4665" r:id="rId20"/>
    <p:sldId id="4666" r:id="rId21"/>
    <p:sldId id="4667" r:id="rId22"/>
    <p:sldId id="4668" r:id="rId23"/>
    <p:sldId id="4669" r:id="rId24"/>
    <p:sldId id="2147480769" r:id="rId25"/>
    <p:sldId id="4671" r:id="rId26"/>
    <p:sldId id="4672" r:id="rId27"/>
    <p:sldId id="4673" r:id="rId28"/>
    <p:sldId id="4674" r:id="rId29"/>
    <p:sldId id="4675" r:id="rId30"/>
    <p:sldId id="2147480770" r:id="rId31"/>
    <p:sldId id="4677" r:id="rId32"/>
    <p:sldId id="4678" r:id="rId33"/>
    <p:sldId id="4679" r:id="rId34"/>
    <p:sldId id="4680" r:id="rId35"/>
    <p:sldId id="4681" r:id="rId36"/>
    <p:sldId id="2147480771" r:id="rId37"/>
    <p:sldId id="4683" r:id="rId38"/>
    <p:sldId id="4686" r:id="rId39"/>
    <p:sldId id="4687" r:id="rId40"/>
    <p:sldId id="2147480774" r:id="rId41"/>
    <p:sldId id="2147480776" r:id="rId42"/>
    <p:sldId id="2147480777" r:id="rId43"/>
    <p:sldId id="2147480773" r:id="rId44"/>
    <p:sldId id="4693" r:id="rId45"/>
    <p:sldId id="4694" r:id="rId46"/>
    <p:sldId id="4695" r:id="rId47"/>
    <p:sldId id="2147480780" r:id="rId48"/>
    <p:sldId id="2147480781" r:id="rId49"/>
    <p:sldId id="214748076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824"/>
            <p14:sldId id="2147480766"/>
            <p14:sldId id="964"/>
            <p14:sldId id="659"/>
            <p14:sldId id="4662"/>
            <p14:sldId id="2147480767"/>
            <p14:sldId id="779"/>
            <p14:sldId id="965"/>
            <p14:sldId id="967"/>
            <p14:sldId id="973"/>
            <p14:sldId id="4598"/>
            <p14:sldId id="2147480768"/>
            <p14:sldId id="4665"/>
            <p14:sldId id="4666"/>
            <p14:sldId id="4667"/>
            <p14:sldId id="4668"/>
            <p14:sldId id="4669"/>
            <p14:sldId id="2147480769"/>
            <p14:sldId id="4671"/>
            <p14:sldId id="4672"/>
            <p14:sldId id="4673"/>
            <p14:sldId id="4674"/>
            <p14:sldId id="4675"/>
            <p14:sldId id="2147480770"/>
            <p14:sldId id="4677"/>
            <p14:sldId id="4678"/>
            <p14:sldId id="4679"/>
            <p14:sldId id="4680"/>
            <p14:sldId id="4681"/>
            <p14:sldId id="2147480771"/>
            <p14:sldId id="4683"/>
            <p14:sldId id="4686"/>
            <p14:sldId id="4687"/>
            <p14:sldId id="2147480774"/>
            <p14:sldId id="2147480776"/>
            <p14:sldId id="2147480777"/>
            <p14:sldId id="2147480773"/>
            <p14:sldId id="4693"/>
            <p14:sldId id="4694"/>
            <p14:sldId id="4695"/>
            <p14:sldId id="2147480780"/>
            <p14:sldId id="2147480781"/>
            <p14:sldId id="21474807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2243D8-99C8-4B12-A613-87D699082326}" v="47" dt="2026-03-22T16:42:08.0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28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modMainMaster modSection">
      <pc:chgData name="Yoel Kortick" userId="167978f5-7f40-4909-85d5-d4149554ad4e" providerId="ADAL" clId="{D5FD8459-2B5C-48A5-9673-8D128202ED48}" dt="2026-03-22T16:45:10.010" v="999" actId="20577"/>
      <pc:docMkLst>
        <pc:docMk/>
      </pc:docMkLst>
      <pc:sldChg chg="del">
        <pc:chgData name="Yoel Kortick" userId="167978f5-7f40-4909-85d5-d4149554ad4e" providerId="ADAL" clId="{D5FD8459-2B5C-48A5-9673-8D128202ED48}" dt="2026-03-22T08:24:39.885" v="12" actId="47"/>
        <pc:sldMkLst>
          <pc:docMk/>
          <pc:sldMk cId="815051809" sldId="388"/>
        </pc:sldMkLst>
      </pc:sldChg>
      <pc:sldChg chg="del">
        <pc:chgData name="Yoel Kortick" userId="167978f5-7f40-4909-85d5-d4149554ad4e" providerId="ADAL" clId="{D5FD8459-2B5C-48A5-9673-8D128202ED48}" dt="2026-03-22T08:25:47.548" v="14" actId="47"/>
        <pc:sldMkLst>
          <pc:docMk/>
          <pc:sldMk cId="4272923812" sldId="566"/>
        </pc:sldMkLst>
      </pc:sldChg>
      <pc:sldChg chg="del">
        <pc:chgData name="Yoel Kortick" userId="167978f5-7f40-4909-85d5-d4149554ad4e" providerId="ADAL" clId="{D5FD8459-2B5C-48A5-9673-8D128202ED48}" dt="2026-03-22T08:24:40.952" v="13" actId="47"/>
        <pc:sldMkLst>
          <pc:docMk/>
          <pc:sldMk cId="1992567201" sldId="753"/>
        </pc:sldMkLst>
      </pc:sldChg>
      <pc:sldChg chg="del">
        <pc:chgData name="Yoel Kortick" userId="167978f5-7f40-4909-85d5-d4149554ad4e" providerId="ADAL" clId="{D5FD8459-2B5C-48A5-9673-8D128202ED48}" dt="2026-03-22T09:19:02.158" v="61" actId="47"/>
        <pc:sldMkLst>
          <pc:docMk/>
          <pc:sldMk cId="686352821" sldId="778"/>
        </pc:sldMkLst>
      </pc:sldChg>
      <pc:sldChg chg="del">
        <pc:chgData name="Yoel Kortick" userId="167978f5-7f40-4909-85d5-d4149554ad4e" providerId="ADAL" clId="{D5FD8459-2B5C-48A5-9673-8D128202ED48}" dt="2026-03-22T08:24:38.929" v="11" actId="47"/>
        <pc:sldMkLst>
          <pc:docMk/>
          <pc:sldMk cId="587659380" sldId="4597"/>
        </pc:sldMkLst>
      </pc:sldChg>
      <pc:sldChg chg="del">
        <pc:chgData name="Yoel Kortick" userId="167978f5-7f40-4909-85d5-d4149554ad4e" providerId="ADAL" clId="{D5FD8459-2B5C-48A5-9673-8D128202ED48}" dt="2026-03-22T09:19:22.055" v="67" actId="47"/>
        <pc:sldMkLst>
          <pc:docMk/>
          <pc:sldMk cId="3189576021" sldId="4663"/>
        </pc:sldMkLst>
      </pc:sldChg>
      <pc:sldChg chg="del">
        <pc:chgData name="Yoel Kortick" userId="167978f5-7f40-4909-85d5-d4149554ad4e" providerId="ADAL" clId="{D5FD8459-2B5C-48A5-9673-8D128202ED48}" dt="2026-03-22T09:18:48.987" v="56" actId="47"/>
        <pc:sldMkLst>
          <pc:docMk/>
          <pc:sldMk cId="1038597895" sldId="4664"/>
        </pc:sldMkLst>
      </pc:sldChg>
      <pc:sldChg chg="del">
        <pc:chgData name="Yoel Kortick" userId="167978f5-7f40-4909-85d5-d4149554ad4e" providerId="ADAL" clId="{D5FD8459-2B5C-48A5-9673-8D128202ED48}" dt="2026-03-22T09:18:33.703" v="51" actId="47"/>
        <pc:sldMkLst>
          <pc:docMk/>
          <pc:sldMk cId="749033818" sldId="4670"/>
        </pc:sldMkLst>
      </pc:sldChg>
      <pc:sldChg chg="del">
        <pc:chgData name="Yoel Kortick" userId="167978f5-7f40-4909-85d5-d4149554ad4e" providerId="ADAL" clId="{D5FD8459-2B5C-48A5-9673-8D128202ED48}" dt="2026-03-22T09:18:31.054" v="50" actId="47"/>
        <pc:sldMkLst>
          <pc:docMk/>
          <pc:sldMk cId="965550042" sldId="4676"/>
        </pc:sldMkLst>
      </pc:sldChg>
      <pc:sldChg chg="modSp mod">
        <pc:chgData name="Yoel Kortick" userId="167978f5-7f40-4909-85d5-d4149554ad4e" providerId="ADAL" clId="{D5FD8459-2B5C-48A5-9673-8D128202ED48}" dt="2026-03-22T09:17:56.777" v="43" actId="1076"/>
        <pc:sldMkLst>
          <pc:docMk/>
          <pc:sldMk cId="331160011" sldId="4681"/>
        </pc:sldMkLst>
        <pc:picChg chg="mod">
          <ac:chgData name="Yoel Kortick" userId="167978f5-7f40-4909-85d5-d4149554ad4e" providerId="ADAL" clId="{D5FD8459-2B5C-48A5-9673-8D128202ED48}" dt="2026-03-22T09:17:56.777" v="43" actId="1076"/>
          <ac:picMkLst>
            <pc:docMk/>
            <pc:sldMk cId="331160011" sldId="4681"/>
            <ac:picMk id="5" creationId="{AB2898A5-4291-AB86-B58E-48B6E78A9753}"/>
          </ac:picMkLst>
        </pc:picChg>
      </pc:sldChg>
      <pc:sldChg chg="del">
        <pc:chgData name="Yoel Kortick" userId="167978f5-7f40-4909-85d5-d4149554ad4e" providerId="ADAL" clId="{D5FD8459-2B5C-48A5-9673-8D128202ED48}" dt="2026-03-22T09:18:03.136" v="45" actId="47"/>
        <pc:sldMkLst>
          <pc:docMk/>
          <pc:sldMk cId="3004965857" sldId="4682"/>
        </pc:sldMkLst>
      </pc:sldChg>
      <pc:sldChg chg="modSp mod">
        <pc:chgData name="Yoel Kortick" userId="167978f5-7f40-4909-85d5-d4149554ad4e" providerId="ADAL" clId="{D5FD8459-2B5C-48A5-9673-8D128202ED48}" dt="2026-03-22T12:03:15.615" v="363"/>
        <pc:sldMkLst>
          <pc:docMk/>
          <pc:sldMk cId="3342855698" sldId="4686"/>
        </pc:sldMkLst>
        <pc:spChg chg="mod">
          <ac:chgData name="Yoel Kortick" userId="167978f5-7f40-4909-85d5-d4149554ad4e" providerId="ADAL" clId="{D5FD8459-2B5C-48A5-9673-8D128202ED48}" dt="2026-03-22T11:38:26.053" v="207" actId="1036"/>
          <ac:spMkLst>
            <pc:docMk/>
            <pc:sldMk cId="3342855698" sldId="4686"/>
            <ac:spMk id="4" creationId="{AD5ABC5C-4F44-24C4-1E0C-939594E922D6}"/>
          </ac:spMkLst>
        </pc:spChg>
        <pc:spChg chg="mod">
          <ac:chgData name="Yoel Kortick" userId="167978f5-7f40-4909-85d5-d4149554ad4e" providerId="ADAL" clId="{D5FD8459-2B5C-48A5-9673-8D128202ED48}" dt="2026-03-22T11:38:26.053" v="207" actId="1036"/>
          <ac:spMkLst>
            <pc:docMk/>
            <pc:sldMk cId="3342855698" sldId="4686"/>
            <ac:spMk id="7" creationId="{79C26F81-55E6-1533-1AD3-581C7C5F350C}"/>
          </ac:spMkLst>
        </pc:spChg>
        <pc:spChg chg="mod">
          <ac:chgData name="Yoel Kortick" userId="167978f5-7f40-4909-85d5-d4149554ad4e" providerId="ADAL" clId="{D5FD8459-2B5C-48A5-9673-8D128202ED48}" dt="2026-03-22T12:03:15.615" v="363"/>
          <ac:spMkLst>
            <pc:docMk/>
            <pc:sldMk cId="3342855698" sldId="4686"/>
            <ac:spMk id="11" creationId="{72B2D3E8-58D2-9748-A422-F3A7257F607A}"/>
          </ac:spMkLst>
        </pc:spChg>
        <pc:picChg chg="mod">
          <ac:chgData name="Yoel Kortick" userId="167978f5-7f40-4909-85d5-d4149554ad4e" providerId="ADAL" clId="{D5FD8459-2B5C-48A5-9673-8D128202ED48}" dt="2026-03-22T11:38:26.053" v="207" actId="1036"/>
          <ac:picMkLst>
            <pc:docMk/>
            <pc:sldMk cId="3342855698" sldId="4686"/>
            <ac:picMk id="5" creationId="{75B3BA5D-DBC8-CFAF-B8DB-1AC67D52A0AA}"/>
          </ac:picMkLst>
        </pc:picChg>
      </pc:sldChg>
      <pc:sldChg chg="modSp mod">
        <pc:chgData name="Yoel Kortick" userId="167978f5-7f40-4909-85d5-d4149554ad4e" providerId="ADAL" clId="{D5FD8459-2B5C-48A5-9673-8D128202ED48}" dt="2026-03-22T12:03:36.326" v="364"/>
        <pc:sldMkLst>
          <pc:docMk/>
          <pc:sldMk cId="2818689319" sldId="4687"/>
        </pc:sldMkLst>
        <pc:spChg chg="mod">
          <ac:chgData name="Yoel Kortick" userId="167978f5-7f40-4909-85d5-d4149554ad4e" providerId="ADAL" clId="{D5FD8459-2B5C-48A5-9673-8D128202ED48}" dt="2026-03-22T12:03:36.326" v="364"/>
          <ac:spMkLst>
            <pc:docMk/>
            <pc:sldMk cId="2818689319" sldId="4687"/>
            <ac:spMk id="19" creationId="{730D106D-4DE2-B6AF-7576-98A5B691DE11}"/>
          </ac:spMkLst>
        </pc:spChg>
      </pc:sldChg>
      <pc:sldChg chg="del">
        <pc:chgData name="Yoel Kortick" userId="167978f5-7f40-4909-85d5-d4149554ad4e" providerId="ADAL" clId="{D5FD8459-2B5C-48A5-9673-8D128202ED48}" dt="2026-03-22T09:17:43.786" v="40" actId="47"/>
        <pc:sldMkLst>
          <pc:docMk/>
          <pc:sldMk cId="1175472741" sldId="4688"/>
        </pc:sldMkLst>
      </pc:sldChg>
      <pc:sldChg chg="modSp del mod">
        <pc:chgData name="Yoel Kortick" userId="167978f5-7f40-4909-85d5-d4149554ad4e" providerId="ADAL" clId="{D5FD8459-2B5C-48A5-9673-8D128202ED48}" dt="2026-03-22T16:44:31.111" v="988" actId="47"/>
        <pc:sldMkLst>
          <pc:docMk/>
          <pc:sldMk cId="3475086497" sldId="4689"/>
        </pc:sldMkLst>
        <pc:spChg chg="mod">
          <ac:chgData name="Yoel Kortick" userId="167978f5-7f40-4909-85d5-d4149554ad4e" providerId="ADAL" clId="{D5FD8459-2B5C-48A5-9673-8D128202ED48}" dt="2026-03-22T16:43:21.766" v="986" actId="14100"/>
          <ac:spMkLst>
            <pc:docMk/>
            <pc:sldMk cId="3475086497" sldId="4689"/>
            <ac:spMk id="11" creationId="{90F747C7-7CAD-E103-26DC-1BFF079C935E}"/>
          </ac:spMkLst>
        </pc:spChg>
      </pc:sldChg>
      <pc:sldChg chg="modSp del mod">
        <pc:chgData name="Yoel Kortick" userId="167978f5-7f40-4909-85d5-d4149554ad4e" providerId="ADAL" clId="{D5FD8459-2B5C-48A5-9673-8D128202ED48}" dt="2026-03-22T16:44:31.791" v="989" actId="47"/>
        <pc:sldMkLst>
          <pc:docMk/>
          <pc:sldMk cId="1056637273" sldId="4690"/>
        </pc:sldMkLst>
        <pc:spChg chg="mod">
          <ac:chgData name="Yoel Kortick" userId="167978f5-7f40-4909-85d5-d4149554ad4e" providerId="ADAL" clId="{D5FD8459-2B5C-48A5-9673-8D128202ED48}" dt="2026-03-22T11:48:38.724" v="293" actId="1036"/>
          <ac:spMkLst>
            <pc:docMk/>
            <pc:sldMk cId="1056637273" sldId="4690"/>
            <ac:spMk id="7" creationId="{6DF931B4-F029-A26A-BCFE-EBF273F75340}"/>
          </ac:spMkLst>
        </pc:spChg>
        <pc:spChg chg="mod">
          <ac:chgData name="Yoel Kortick" userId="167978f5-7f40-4909-85d5-d4149554ad4e" providerId="ADAL" clId="{D5FD8459-2B5C-48A5-9673-8D128202ED48}" dt="2026-03-22T12:03:51.085" v="377" actId="20577"/>
          <ac:spMkLst>
            <pc:docMk/>
            <pc:sldMk cId="1056637273" sldId="4690"/>
            <ac:spMk id="11" creationId="{28830F0C-3649-61E9-4862-0F946229BCD8}"/>
          </ac:spMkLst>
        </pc:spChg>
        <pc:picChg chg="mod">
          <ac:chgData name="Yoel Kortick" userId="167978f5-7f40-4909-85d5-d4149554ad4e" providerId="ADAL" clId="{D5FD8459-2B5C-48A5-9673-8D128202ED48}" dt="2026-03-22T11:48:38.724" v="293" actId="1036"/>
          <ac:picMkLst>
            <pc:docMk/>
            <pc:sldMk cId="1056637273" sldId="4690"/>
            <ac:picMk id="3" creationId="{D39EC731-1605-9EE0-BA20-09B36294D91C}"/>
          </ac:picMkLst>
        </pc:picChg>
      </pc:sldChg>
      <pc:sldChg chg="modSp del mod">
        <pc:chgData name="Yoel Kortick" userId="167978f5-7f40-4909-85d5-d4149554ad4e" providerId="ADAL" clId="{D5FD8459-2B5C-48A5-9673-8D128202ED48}" dt="2026-03-22T16:44:34.295" v="990" actId="47"/>
        <pc:sldMkLst>
          <pc:docMk/>
          <pc:sldMk cId="781332866" sldId="4691"/>
        </pc:sldMkLst>
        <pc:spChg chg="mod">
          <ac:chgData name="Yoel Kortick" userId="167978f5-7f40-4909-85d5-d4149554ad4e" providerId="ADAL" clId="{D5FD8459-2B5C-48A5-9673-8D128202ED48}" dt="2026-03-22T12:04:12.415" v="407" actId="1036"/>
          <ac:spMkLst>
            <pc:docMk/>
            <pc:sldMk cId="781332866" sldId="4691"/>
            <ac:spMk id="19" creationId="{89F03F8F-2D46-4EDA-2E38-124607E8863E}"/>
          </ac:spMkLst>
        </pc:spChg>
      </pc:sldChg>
      <pc:sldChg chg="del">
        <pc:chgData name="Yoel Kortick" userId="167978f5-7f40-4909-85d5-d4149554ad4e" providerId="ADAL" clId="{D5FD8459-2B5C-48A5-9673-8D128202ED48}" dt="2026-03-22T09:17:31.592" v="37" actId="47"/>
        <pc:sldMkLst>
          <pc:docMk/>
          <pc:sldMk cId="166247580" sldId="4692"/>
        </pc:sldMkLst>
      </pc:sldChg>
      <pc:sldChg chg="modSp mod">
        <pc:chgData name="Yoel Kortick" userId="167978f5-7f40-4909-85d5-d4149554ad4e" providerId="ADAL" clId="{D5FD8459-2B5C-48A5-9673-8D128202ED48}" dt="2026-03-22T16:44:49.671" v="994" actId="20577"/>
        <pc:sldMkLst>
          <pc:docMk/>
          <pc:sldMk cId="1596587585" sldId="4693"/>
        </pc:sldMkLst>
        <pc:spChg chg="mod">
          <ac:chgData name="Yoel Kortick" userId="167978f5-7f40-4909-85d5-d4149554ad4e" providerId="ADAL" clId="{D5FD8459-2B5C-48A5-9673-8D128202ED48}" dt="2026-03-22T16:44:49.671" v="994" actId="20577"/>
          <ac:spMkLst>
            <pc:docMk/>
            <pc:sldMk cId="1596587585" sldId="4693"/>
            <ac:spMk id="10" creationId="{1DAC6231-A548-83C7-9099-20E6FB26D153}"/>
          </ac:spMkLst>
        </pc:spChg>
      </pc:sldChg>
      <pc:sldChg chg="modSp mod">
        <pc:chgData name="Yoel Kortick" userId="167978f5-7f40-4909-85d5-d4149554ad4e" providerId="ADAL" clId="{D5FD8459-2B5C-48A5-9673-8D128202ED48}" dt="2026-03-22T16:44:52.591" v="995" actId="20577"/>
        <pc:sldMkLst>
          <pc:docMk/>
          <pc:sldMk cId="1534595828" sldId="4694"/>
        </pc:sldMkLst>
        <pc:spChg chg="mod">
          <ac:chgData name="Yoel Kortick" userId="167978f5-7f40-4909-85d5-d4149554ad4e" providerId="ADAL" clId="{D5FD8459-2B5C-48A5-9673-8D128202ED48}" dt="2026-03-22T11:52:33.634" v="313" actId="1036"/>
          <ac:spMkLst>
            <pc:docMk/>
            <pc:sldMk cId="1534595828" sldId="4694"/>
            <ac:spMk id="7" creationId="{423313A7-0263-9649-C90A-E69EC5991556}"/>
          </ac:spMkLst>
        </pc:spChg>
        <pc:spChg chg="mod">
          <ac:chgData name="Yoel Kortick" userId="167978f5-7f40-4909-85d5-d4149554ad4e" providerId="ADAL" clId="{D5FD8459-2B5C-48A5-9673-8D128202ED48}" dt="2026-03-22T16:44:52.591" v="995" actId="20577"/>
          <ac:spMkLst>
            <pc:docMk/>
            <pc:sldMk cId="1534595828" sldId="4694"/>
            <ac:spMk id="10" creationId="{FC46220E-593F-4537-A1B0-3E9F66A3EE21}"/>
          </ac:spMkLst>
        </pc:spChg>
        <pc:spChg chg="mod">
          <ac:chgData name="Yoel Kortick" userId="167978f5-7f40-4909-85d5-d4149554ad4e" providerId="ADAL" clId="{D5FD8459-2B5C-48A5-9673-8D128202ED48}" dt="2026-03-22T11:52:29.219" v="301" actId="20577"/>
          <ac:spMkLst>
            <pc:docMk/>
            <pc:sldMk cId="1534595828" sldId="4694"/>
            <ac:spMk id="11" creationId="{EA250D86-70B7-25EA-1166-F03AAD3A46A6}"/>
          </ac:spMkLst>
        </pc:spChg>
        <pc:picChg chg="mod">
          <ac:chgData name="Yoel Kortick" userId="167978f5-7f40-4909-85d5-d4149554ad4e" providerId="ADAL" clId="{D5FD8459-2B5C-48A5-9673-8D128202ED48}" dt="2026-03-22T11:52:33.634" v="313" actId="1036"/>
          <ac:picMkLst>
            <pc:docMk/>
            <pc:sldMk cId="1534595828" sldId="4694"/>
            <ac:picMk id="4" creationId="{59F4E978-6AEF-BC1F-9680-23C2471B2988}"/>
          </ac:picMkLst>
        </pc:picChg>
      </pc:sldChg>
      <pc:sldChg chg="modSp mod">
        <pc:chgData name="Yoel Kortick" userId="167978f5-7f40-4909-85d5-d4149554ad4e" providerId="ADAL" clId="{D5FD8459-2B5C-48A5-9673-8D128202ED48}" dt="2026-03-22T16:44:55.249" v="996" actId="20577"/>
        <pc:sldMkLst>
          <pc:docMk/>
          <pc:sldMk cId="924032958" sldId="4695"/>
        </pc:sldMkLst>
        <pc:spChg chg="mod">
          <ac:chgData name="Yoel Kortick" userId="167978f5-7f40-4909-85d5-d4149554ad4e" providerId="ADAL" clId="{D5FD8459-2B5C-48A5-9673-8D128202ED48}" dt="2026-03-22T16:44:55.249" v="996" actId="20577"/>
          <ac:spMkLst>
            <pc:docMk/>
            <pc:sldMk cId="924032958" sldId="4695"/>
            <ac:spMk id="10" creationId="{143E277B-74CD-54E6-8FC2-6D65D462AA7C}"/>
          </ac:spMkLst>
        </pc:spChg>
        <pc:spChg chg="mod">
          <ac:chgData name="Yoel Kortick" userId="167978f5-7f40-4909-85d5-d4149554ad4e" providerId="ADAL" clId="{D5FD8459-2B5C-48A5-9673-8D128202ED48}" dt="2026-03-22T12:04:28.959" v="417" actId="14100"/>
          <ac:spMkLst>
            <pc:docMk/>
            <pc:sldMk cId="924032958" sldId="4695"/>
            <ac:spMk id="19" creationId="{C3F09688-FE92-1E6B-394B-4D8BA11C3524}"/>
          </ac:spMkLst>
        </pc:spChg>
      </pc:sldChg>
      <pc:sldChg chg="del">
        <pc:chgData name="Yoel Kortick" userId="167978f5-7f40-4909-85d5-d4149554ad4e" providerId="ADAL" clId="{D5FD8459-2B5C-48A5-9673-8D128202ED48}" dt="2026-03-22T09:17:19.899" v="34" actId="47"/>
        <pc:sldMkLst>
          <pc:docMk/>
          <pc:sldMk cId="4267961535" sldId="4696"/>
        </pc:sldMkLst>
      </pc:sldChg>
      <pc:sldChg chg="del">
        <pc:chgData name="Yoel Kortick" userId="167978f5-7f40-4909-85d5-d4149554ad4e" providerId="ADAL" clId="{D5FD8459-2B5C-48A5-9673-8D128202ED48}" dt="2026-03-22T11:55:04.636" v="355" actId="47"/>
        <pc:sldMkLst>
          <pc:docMk/>
          <pc:sldMk cId="1866580730" sldId="4697"/>
        </pc:sldMkLst>
      </pc:sldChg>
      <pc:sldChg chg="del">
        <pc:chgData name="Yoel Kortick" userId="167978f5-7f40-4909-85d5-d4149554ad4e" providerId="ADAL" clId="{D5FD8459-2B5C-48A5-9673-8D128202ED48}" dt="2026-03-22T11:55:05.128" v="356" actId="47"/>
        <pc:sldMkLst>
          <pc:docMk/>
          <pc:sldMk cId="2278570793" sldId="4698"/>
        </pc:sldMkLst>
      </pc:sldChg>
      <pc:sldChg chg="del">
        <pc:chgData name="Yoel Kortick" userId="167978f5-7f40-4909-85d5-d4149554ad4e" providerId="ADAL" clId="{D5FD8459-2B5C-48A5-9673-8D128202ED48}" dt="2026-03-22T11:55:05.753" v="357" actId="47"/>
        <pc:sldMkLst>
          <pc:docMk/>
          <pc:sldMk cId="765386957" sldId="4699"/>
        </pc:sldMkLst>
      </pc:sldChg>
      <pc:sldChg chg="del">
        <pc:chgData name="Yoel Kortick" userId="167978f5-7f40-4909-85d5-d4149554ad4e" providerId="ADAL" clId="{D5FD8459-2B5C-48A5-9673-8D128202ED48}" dt="2026-03-22T09:16:57.608" v="30" actId="47"/>
        <pc:sldMkLst>
          <pc:docMk/>
          <pc:sldMk cId="818100612" sldId="4700"/>
        </pc:sldMkLst>
      </pc:sldChg>
      <pc:sldChg chg="del">
        <pc:chgData name="Yoel Kortick" userId="167978f5-7f40-4909-85d5-d4149554ad4e" providerId="ADAL" clId="{D5FD8459-2B5C-48A5-9673-8D128202ED48}" dt="2026-03-22T11:55:07.374" v="359" actId="47"/>
        <pc:sldMkLst>
          <pc:docMk/>
          <pc:sldMk cId="102630302" sldId="4701"/>
        </pc:sldMkLst>
      </pc:sldChg>
      <pc:sldChg chg="del">
        <pc:chgData name="Yoel Kortick" userId="167978f5-7f40-4909-85d5-d4149554ad4e" providerId="ADAL" clId="{D5FD8459-2B5C-48A5-9673-8D128202ED48}" dt="2026-03-22T11:55:08.019" v="360" actId="47"/>
        <pc:sldMkLst>
          <pc:docMk/>
          <pc:sldMk cId="3059658616" sldId="4702"/>
        </pc:sldMkLst>
      </pc:sldChg>
      <pc:sldChg chg="del">
        <pc:chgData name="Yoel Kortick" userId="167978f5-7f40-4909-85d5-d4149554ad4e" providerId="ADAL" clId="{D5FD8459-2B5C-48A5-9673-8D128202ED48}" dt="2026-03-22T11:55:08.784" v="361" actId="47"/>
        <pc:sldMkLst>
          <pc:docMk/>
          <pc:sldMk cId="4265934796" sldId="4703"/>
        </pc:sldMkLst>
      </pc:sldChg>
      <pc:sldChg chg="modSp add mod">
        <pc:chgData name="Yoel Kortick" userId="167978f5-7f40-4909-85d5-d4149554ad4e" providerId="ADAL" clId="{D5FD8459-2B5C-48A5-9673-8D128202ED48}" dt="2026-03-22T08:24:00.753" v="9" actId="14100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3-22T08:24:00.753" v="9" actId="14100"/>
          <ac:spMkLst>
            <pc:docMk/>
            <pc:sldMk cId="4211200420" sldId="2147480734"/>
            <ac:spMk id="20" creationId="{F3FAFD27-4E72-02F3-4BE5-0257CE6CCA06}"/>
          </ac:spMkLst>
        </pc:spChg>
        <pc:spChg chg="mod">
          <ac:chgData name="Yoel Kortick" userId="167978f5-7f40-4909-85d5-d4149554ad4e" providerId="ADAL" clId="{D5FD8459-2B5C-48A5-9673-8D128202ED48}" dt="2026-03-22T08:23:34.958" v="4"/>
          <ac:spMkLst>
            <pc:docMk/>
            <pc:sldMk cId="4211200420" sldId="2147480734"/>
            <ac:spMk id="21" creationId="{369CD759-B328-7738-5035-DB8F3C22AAF8}"/>
          </ac:spMkLst>
        </pc:spChg>
      </pc:sldChg>
      <pc:sldChg chg="modSp add mod">
        <pc:chgData name="Yoel Kortick" userId="167978f5-7f40-4909-85d5-d4149554ad4e" providerId="ADAL" clId="{D5FD8459-2B5C-48A5-9673-8D128202ED48}" dt="2026-03-22T16:45:10.010" v="999" actId="20577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3-22T16:45:10.010" v="999" actId="20577"/>
          <ac:spMkLst>
            <pc:docMk/>
            <pc:sldMk cId="3114946829" sldId="2147480740"/>
            <ac:spMk id="2" creationId="{E49D7228-C46C-B8B4-351E-042E5C34BC7A}"/>
          </ac:spMkLst>
        </pc:spChg>
      </pc:sldChg>
      <pc:sldChg chg="add">
        <pc:chgData name="Yoel Kortick" userId="167978f5-7f40-4909-85d5-d4149554ad4e" providerId="ADAL" clId="{D5FD8459-2B5C-48A5-9673-8D128202ED48}" dt="2026-03-22T08:23:08.982" v="0"/>
        <pc:sldMkLst>
          <pc:docMk/>
          <pc:sldMk cId="2436352067" sldId="2147480764"/>
        </pc:sldMkLst>
      </pc:sldChg>
      <pc:sldChg chg="add">
        <pc:chgData name="Yoel Kortick" userId="167978f5-7f40-4909-85d5-d4149554ad4e" providerId="ADAL" clId="{D5FD8459-2B5C-48A5-9673-8D128202ED48}" dt="2026-03-22T08:25:49.939" v="15"/>
        <pc:sldMkLst>
          <pc:docMk/>
          <pc:sldMk cId="2865992544" sldId="2147480765"/>
        </pc:sldMkLst>
      </pc:sldChg>
      <pc:sldChg chg="modSp add">
        <pc:chgData name="Yoel Kortick" userId="167978f5-7f40-4909-85d5-d4149554ad4e" providerId="ADAL" clId="{D5FD8459-2B5C-48A5-9673-8D128202ED48}" dt="2026-03-22T09:19:18.839" v="66"/>
        <pc:sldMkLst>
          <pc:docMk/>
          <pc:sldMk cId="2493214062" sldId="2147480766"/>
        </pc:sldMkLst>
        <pc:spChg chg="mod">
          <ac:chgData name="Yoel Kortick" userId="167978f5-7f40-4909-85d5-d4149554ad4e" providerId="ADAL" clId="{D5FD8459-2B5C-48A5-9673-8D128202ED48}" dt="2026-03-22T09:19:18.839" v="66"/>
          <ac:spMkLst>
            <pc:docMk/>
            <pc:sldMk cId="2493214062" sldId="2147480766"/>
            <ac:spMk id="7" creationId="{18CB16F3-46FE-F4B3-EDC6-62A76D981D7D}"/>
          </ac:spMkLst>
        </pc:spChg>
      </pc:sldChg>
      <pc:sldChg chg="addSp delSp modSp add mod">
        <pc:chgData name="Yoel Kortick" userId="167978f5-7f40-4909-85d5-d4149554ad4e" providerId="ADAL" clId="{D5FD8459-2B5C-48A5-9673-8D128202ED48}" dt="2026-03-22T09:19:11.194" v="65" actId="20577"/>
        <pc:sldMkLst>
          <pc:docMk/>
          <pc:sldMk cId="2491509508" sldId="2147480767"/>
        </pc:sldMkLst>
        <pc:spChg chg="add del mod">
          <ac:chgData name="Yoel Kortick" userId="167978f5-7f40-4909-85d5-d4149554ad4e" providerId="ADAL" clId="{D5FD8459-2B5C-48A5-9673-8D128202ED48}" dt="2026-03-22T09:19:07.612" v="63" actId="478"/>
          <ac:spMkLst>
            <pc:docMk/>
            <pc:sldMk cId="2491509508" sldId="2147480767"/>
            <ac:spMk id="3" creationId="{49E45A9F-7373-42F1-0AFE-6CBD541E9B89}"/>
          </ac:spMkLst>
        </pc:spChg>
        <pc:spChg chg="add mod">
          <ac:chgData name="Yoel Kortick" userId="167978f5-7f40-4909-85d5-d4149554ad4e" providerId="ADAL" clId="{D5FD8459-2B5C-48A5-9673-8D128202ED48}" dt="2026-03-22T09:19:11.194" v="65" actId="20577"/>
          <ac:spMkLst>
            <pc:docMk/>
            <pc:sldMk cId="2491509508" sldId="2147480767"/>
            <ac:spMk id="4" creationId="{0135426D-46EF-D715-8206-92B2F8C66E61}"/>
          </ac:spMkLst>
        </pc:spChg>
        <pc:spChg chg="del">
          <ac:chgData name="Yoel Kortick" userId="167978f5-7f40-4909-85d5-d4149554ad4e" providerId="ADAL" clId="{D5FD8459-2B5C-48A5-9673-8D128202ED48}" dt="2026-03-22T09:19:06.837" v="62" actId="478"/>
          <ac:spMkLst>
            <pc:docMk/>
            <pc:sldMk cId="2491509508" sldId="2147480767"/>
            <ac:spMk id="7" creationId="{47EEC8B4-EFDB-7442-2620-6713A5591BB0}"/>
          </ac:spMkLst>
        </pc:spChg>
      </pc:sldChg>
      <pc:sldChg chg="addSp delSp modSp add mod">
        <pc:chgData name="Yoel Kortick" userId="167978f5-7f40-4909-85d5-d4149554ad4e" providerId="ADAL" clId="{D5FD8459-2B5C-48A5-9673-8D128202ED48}" dt="2026-03-22T09:18:57.759" v="60" actId="20577"/>
        <pc:sldMkLst>
          <pc:docMk/>
          <pc:sldMk cId="4118715143" sldId="2147480768"/>
        </pc:sldMkLst>
        <pc:spChg chg="add del mod">
          <ac:chgData name="Yoel Kortick" userId="167978f5-7f40-4909-85d5-d4149554ad4e" providerId="ADAL" clId="{D5FD8459-2B5C-48A5-9673-8D128202ED48}" dt="2026-03-22T09:18:54.421" v="58" actId="478"/>
          <ac:spMkLst>
            <pc:docMk/>
            <pc:sldMk cId="4118715143" sldId="2147480768"/>
            <ac:spMk id="3" creationId="{1C7EA90C-5DCC-76A1-6738-0FA9AAF2C3C6}"/>
          </ac:spMkLst>
        </pc:spChg>
        <pc:spChg chg="add mod">
          <ac:chgData name="Yoel Kortick" userId="167978f5-7f40-4909-85d5-d4149554ad4e" providerId="ADAL" clId="{D5FD8459-2B5C-48A5-9673-8D128202ED48}" dt="2026-03-22T09:18:57.759" v="60" actId="20577"/>
          <ac:spMkLst>
            <pc:docMk/>
            <pc:sldMk cId="4118715143" sldId="2147480768"/>
            <ac:spMk id="4" creationId="{F15720D1-3E11-65C6-A4C4-CFBD33D0799D}"/>
          </ac:spMkLst>
        </pc:spChg>
        <pc:spChg chg="del">
          <ac:chgData name="Yoel Kortick" userId="167978f5-7f40-4909-85d5-d4149554ad4e" providerId="ADAL" clId="{D5FD8459-2B5C-48A5-9673-8D128202ED48}" dt="2026-03-22T09:18:53.692" v="57" actId="478"/>
          <ac:spMkLst>
            <pc:docMk/>
            <pc:sldMk cId="4118715143" sldId="2147480768"/>
            <ac:spMk id="7" creationId="{EFBA32F0-39D2-6E0F-840F-19D28A59ACD1}"/>
          </ac:spMkLst>
        </pc:spChg>
      </pc:sldChg>
      <pc:sldChg chg="addSp delSp modSp add mod">
        <pc:chgData name="Yoel Kortick" userId="167978f5-7f40-4909-85d5-d4149554ad4e" providerId="ADAL" clId="{D5FD8459-2B5C-48A5-9673-8D128202ED48}" dt="2026-03-22T09:18:44.609" v="55" actId="20577"/>
        <pc:sldMkLst>
          <pc:docMk/>
          <pc:sldMk cId="328843657" sldId="2147480769"/>
        </pc:sldMkLst>
        <pc:spChg chg="add del mod">
          <ac:chgData name="Yoel Kortick" userId="167978f5-7f40-4909-85d5-d4149554ad4e" providerId="ADAL" clId="{D5FD8459-2B5C-48A5-9673-8D128202ED48}" dt="2026-03-22T09:18:40.247" v="53" actId="478"/>
          <ac:spMkLst>
            <pc:docMk/>
            <pc:sldMk cId="328843657" sldId="2147480769"/>
            <ac:spMk id="3" creationId="{30DC6506-3603-8FA5-A784-7DAC24D0AB49}"/>
          </ac:spMkLst>
        </pc:spChg>
        <pc:spChg chg="add mod">
          <ac:chgData name="Yoel Kortick" userId="167978f5-7f40-4909-85d5-d4149554ad4e" providerId="ADAL" clId="{D5FD8459-2B5C-48A5-9673-8D128202ED48}" dt="2026-03-22T09:18:44.609" v="55" actId="20577"/>
          <ac:spMkLst>
            <pc:docMk/>
            <pc:sldMk cId="328843657" sldId="2147480769"/>
            <ac:spMk id="4" creationId="{B7491C07-1664-3B6C-B53D-71D427A088B3}"/>
          </ac:spMkLst>
        </pc:spChg>
        <pc:spChg chg="del">
          <ac:chgData name="Yoel Kortick" userId="167978f5-7f40-4909-85d5-d4149554ad4e" providerId="ADAL" clId="{D5FD8459-2B5C-48A5-9673-8D128202ED48}" dt="2026-03-22T09:18:37.822" v="52" actId="478"/>
          <ac:spMkLst>
            <pc:docMk/>
            <pc:sldMk cId="328843657" sldId="2147480769"/>
            <ac:spMk id="7" creationId="{AB266E33-47E2-9D2D-BCA4-6BE8EFC053A6}"/>
          </ac:spMkLst>
        </pc:spChg>
      </pc:sldChg>
      <pc:sldChg chg="modSp add mod">
        <pc:chgData name="Yoel Kortick" userId="167978f5-7f40-4909-85d5-d4149554ad4e" providerId="ADAL" clId="{D5FD8459-2B5C-48A5-9673-8D128202ED48}" dt="2026-03-22T09:18:22.548" v="49" actId="14100"/>
        <pc:sldMkLst>
          <pc:docMk/>
          <pc:sldMk cId="4052409944" sldId="2147480770"/>
        </pc:sldMkLst>
        <pc:spChg chg="mod">
          <ac:chgData name="Yoel Kortick" userId="167978f5-7f40-4909-85d5-d4149554ad4e" providerId="ADAL" clId="{D5FD8459-2B5C-48A5-9673-8D128202ED48}" dt="2026-03-22T09:18:22.548" v="49" actId="14100"/>
          <ac:spMkLst>
            <pc:docMk/>
            <pc:sldMk cId="4052409944" sldId="2147480770"/>
            <ac:spMk id="7" creationId="{2E70C64C-90D4-37EC-6270-50B7A1D5039B}"/>
          </ac:spMkLst>
        </pc:spChg>
      </pc:sldChg>
      <pc:sldChg chg="modSp add mod">
        <pc:chgData name="Yoel Kortick" userId="167978f5-7f40-4909-85d5-d4149554ad4e" providerId="ADAL" clId="{D5FD8459-2B5C-48A5-9673-8D128202ED48}" dt="2026-03-22T09:18:00.970" v="44" actId="14100"/>
        <pc:sldMkLst>
          <pc:docMk/>
          <pc:sldMk cId="2690342833" sldId="2147480771"/>
        </pc:sldMkLst>
        <pc:spChg chg="mod">
          <ac:chgData name="Yoel Kortick" userId="167978f5-7f40-4909-85d5-d4149554ad4e" providerId="ADAL" clId="{D5FD8459-2B5C-48A5-9673-8D128202ED48}" dt="2026-03-22T09:18:00.970" v="44" actId="14100"/>
          <ac:spMkLst>
            <pc:docMk/>
            <pc:sldMk cId="2690342833" sldId="2147480771"/>
            <ac:spMk id="7" creationId="{5F01A7C1-FE35-B440-7E74-315FF2AD62BB}"/>
          </ac:spMkLst>
        </pc:spChg>
      </pc:sldChg>
      <pc:sldChg chg="modSp add del mod">
        <pc:chgData name="Yoel Kortick" userId="167978f5-7f40-4909-85d5-d4149554ad4e" providerId="ADAL" clId="{D5FD8459-2B5C-48A5-9673-8D128202ED48}" dt="2026-03-22T16:44:30.350" v="987" actId="47"/>
        <pc:sldMkLst>
          <pc:docMk/>
          <pc:sldMk cId="324351027" sldId="2147480772"/>
        </pc:sldMkLst>
        <pc:spChg chg="mod">
          <ac:chgData name="Yoel Kortick" userId="167978f5-7f40-4909-85d5-d4149554ad4e" providerId="ADAL" clId="{D5FD8459-2B5C-48A5-9673-8D128202ED48}" dt="2026-03-22T09:17:41.399" v="39" actId="14100"/>
          <ac:spMkLst>
            <pc:docMk/>
            <pc:sldMk cId="324351027" sldId="2147480772"/>
            <ac:spMk id="7" creationId="{4CC1FA33-168D-44F3-5AB8-6AE73A1BC802}"/>
          </ac:spMkLst>
        </pc:spChg>
      </pc:sldChg>
      <pc:sldChg chg="modSp add mod">
        <pc:chgData name="Yoel Kortick" userId="167978f5-7f40-4909-85d5-d4149554ad4e" providerId="ADAL" clId="{D5FD8459-2B5C-48A5-9673-8D128202ED48}" dt="2026-03-22T16:44:45.647" v="993" actId="20577"/>
        <pc:sldMkLst>
          <pc:docMk/>
          <pc:sldMk cId="3063361259" sldId="2147480773"/>
        </pc:sldMkLst>
        <pc:spChg chg="mod">
          <ac:chgData name="Yoel Kortick" userId="167978f5-7f40-4909-85d5-d4149554ad4e" providerId="ADAL" clId="{D5FD8459-2B5C-48A5-9673-8D128202ED48}" dt="2026-03-22T16:44:45.647" v="993" actId="20577"/>
          <ac:spMkLst>
            <pc:docMk/>
            <pc:sldMk cId="3063361259" sldId="2147480773"/>
            <ac:spMk id="7" creationId="{5F8A6130-2CBB-264A-B7F8-301AD336D92E}"/>
          </ac:spMkLst>
        </pc:spChg>
      </pc:sldChg>
      <pc:sldChg chg="modSp add del mod">
        <pc:chgData name="Yoel Kortick" userId="167978f5-7f40-4909-85d5-d4149554ad4e" providerId="ADAL" clId="{D5FD8459-2B5C-48A5-9673-8D128202ED48}" dt="2026-03-22T11:55:04.031" v="354" actId="47"/>
        <pc:sldMkLst>
          <pc:docMk/>
          <pc:sldMk cId="1269577332" sldId="2147480774"/>
        </pc:sldMkLst>
        <pc:spChg chg="mod">
          <ac:chgData name="Yoel Kortick" userId="167978f5-7f40-4909-85d5-d4149554ad4e" providerId="ADAL" clId="{D5FD8459-2B5C-48A5-9673-8D128202ED48}" dt="2026-03-22T09:17:16.935" v="33" actId="14100"/>
          <ac:spMkLst>
            <pc:docMk/>
            <pc:sldMk cId="1269577332" sldId="2147480774"/>
            <ac:spMk id="7" creationId="{EDD2E498-C55F-1D65-318F-02C9CA4C3C55}"/>
          </ac:spMkLst>
        </pc:spChg>
      </pc:sldChg>
      <pc:sldChg chg="addSp delSp modSp add mod">
        <pc:chgData name="Yoel Kortick" userId="167978f5-7f40-4909-85d5-d4149554ad4e" providerId="ADAL" clId="{D5FD8459-2B5C-48A5-9673-8D128202ED48}" dt="2026-03-22T16:42:08.071" v="984" actId="20578"/>
        <pc:sldMkLst>
          <pc:docMk/>
          <pc:sldMk cId="3101074639" sldId="2147480774"/>
        </pc:sldMkLst>
        <pc:spChg chg="del">
          <ac:chgData name="Yoel Kortick" userId="167978f5-7f40-4909-85d5-d4149554ad4e" providerId="ADAL" clId="{D5FD8459-2B5C-48A5-9673-8D128202ED48}" dt="2026-03-22T16:20:45.801" v="481" actId="478"/>
          <ac:spMkLst>
            <pc:docMk/>
            <pc:sldMk cId="3101074639" sldId="2147480774"/>
            <ac:spMk id="4" creationId="{543F77E1-4D43-F88B-FD28-22E314FFE77A}"/>
          </ac:spMkLst>
        </pc:spChg>
        <pc:spChg chg="del">
          <ac:chgData name="Yoel Kortick" userId="167978f5-7f40-4909-85d5-d4149554ad4e" providerId="ADAL" clId="{D5FD8459-2B5C-48A5-9673-8D128202ED48}" dt="2026-03-22T16:20:43.561" v="479" actId="478"/>
          <ac:spMkLst>
            <pc:docMk/>
            <pc:sldMk cId="3101074639" sldId="2147480774"/>
            <ac:spMk id="8" creationId="{62EA1D6E-1EE3-E52D-25CA-80D55FD8D3A4}"/>
          </ac:spMkLst>
        </pc:spChg>
        <pc:spChg chg="mod">
          <ac:chgData name="Yoel Kortick" userId="167978f5-7f40-4909-85d5-d4149554ad4e" providerId="ADAL" clId="{D5FD8459-2B5C-48A5-9673-8D128202ED48}" dt="2026-03-22T16:42:08.071" v="984" actId="20578"/>
          <ac:spMkLst>
            <pc:docMk/>
            <pc:sldMk cId="3101074639" sldId="2147480774"/>
            <ac:spMk id="11" creationId="{F0F5E73E-59CF-26CE-B76A-5C5610BCC9EB}"/>
          </ac:spMkLst>
        </pc:spChg>
        <pc:spChg chg="del">
          <ac:chgData name="Yoel Kortick" userId="167978f5-7f40-4909-85d5-d4149554ad4e" providerId="ADAL" clId="{D5FD8459-2B5C-48A5-9673-8D128202ED48}" dt="2026-03-22T16:20:44.733" v="480" actId="478"/>
          <ac:spMkLst>
            <pc:docMk/>
            <pc:sldMk cId="3101074639" sldId="2147480774"/>
            <ac:spMk id="12" creationId="{8AA84D05-FBCF-33CC-E63E-E7ECFE42B269}"/>
          </ac:spMkLst>
        </pc:spChg>
        <pc:spChg chg="del">
          <ac:chgData name="Yoel Kortick" userId="167978f5-7f40-4909-85d5-d4149554ad4e" providerId="ADAL" clId="{D5FD8459-2B5C-48A5-9673-8D128202ED48}" dt="2026-03-22T16:20:48.986" v="486" actId="478"/>
          <ac:spMkLst>
            <pc:docMk/>
            <pc:sldMk cId="3101074639" sldId="2147480774"/>
            <ac:spMk id="19" creationId="{0FAE19DF-6DC2-4BF1-F975-F02EE9B83FFF}"/>
          </ac:spMkLst>
        </pc:spChg>
        <pc:spChg chg="add mod">
          <ac:chgData name="Yoel Kortick" userId="167978f5-7f40-4909-85d5-d4149554ad4e" providerId="ADAL" clId="{D5FD8459-2B5C-48A5-9673-8D128202ED48}" dt="2026-03-22T16:25:44.489" v="640" actId="208"/>
          <ac:spMkLst>
            <pc:docMk/>
            <pc:sldMk cId="3101074639" sldId="2147480774"/>
            <ac:spMk id="22" creationId="{813A516C-A4EF-B1EF-C6F3-92CB29A75AE6}"/>
          </ac:spMkLst>
        </pc:spChg>
        <pc:spChg chg="add">
          <ac:chgData name="Yoel Kortick" userId="167978f5-7f40-4909-85d5-d4149554ad4e" providerId="ADAL" clId="{D5FD8459-2B5C-48A5-9673-8D128202ED48}" dt="2026-03-22T16:25:52.246" v="641" actId="11529"/>
          <ac:spMkLst>
            <pc:docMk/>
            <pc:sldMk cId="3101074639" sldId="2147480774"/>
            <ac:spMk id="23" creationId="{8AC0BD0C-90F6-D284-A1A9-47A3197BAA4B}"/>
          </ac:spMkLst>
        </pc:spChg>
        <pc:spChg chg="add">
          <ac:chgData name="Yoel Kortick" userId="167978f5-7f40-4909-85d5-d4149554ad4e" providerId="ADAL" clId="{D5FD8459-2B5C-48A5-9673-8D128202ED48}" dt="2026-03-22T16:25:58.441" v="642" actId="11529"/>
          <ac:spMkLst>
            <pc:docMk/>
            <pc:sldMk cId="3101074639" sldId="2147480774"/>
            <ac:spMk id="24" creationId="{F8D31215-816E-97D6-38F5-6E007C066BCF}"/>
          </ac:spMkLst>
        </pc:spChg>
        <pc:picChg chg="add del mod">
          <ac:chgData name="Yoel Kortick" userId="167978f5-7f40-4909-85d5-d4149554ad4e" providerId="ADAL" clId="{D5FD8459-2B5C-48A5-9673-8D128202ED48}" dt="2026-03-22T16:25:22.901" v="631" actId="478"/>
          <ac:picMkLst>
            <pc:docMk/>
            <pc:sldMk cId="3101074639" sldId="2147480774"/>
            <ac:picMk id="3" creationId="{43D4CACA-D852-3505-3844-0B69F0B4B6F3}"/>
          </ac:picMkLst>
        </pc:picChg>
        <pc:picChg chg="add mod">
          <ac:chgData name="Yoel Kortick" userId="167978f5-7f40-4909-85d5-d4149554ad4e" providerId="ADAL" clId="{D5FD8459-2B5C-48A5-9673-8D128202ED48}" dt="2026-03-22T16:24:30.160" v="620" actId="1076"/>
          <ac:picMkLst>
            <pc:docMk/>
            <pc:sldMk cId="3101074639" sldId="2147480774"/>
            <ac:picMk id="6" creationId="{5B357456-4B90-1BDE-E504-F3233E35652B}"/>
          </ac:picMkLst>
        </pc:picChg>
        <pc:picChg chg="del">
          <ac:chgData name="Yoel Kortick" userId="167978f5-7f40-4909-85d5-d4149554ad4e" providerId="ADAL" clId="{D5FD8459-2B5C-48A5-9673-8D128202ED48}" dt="2026-03-22T16:20:41.151" v="478" actId="478"/>
          <ac:picMkLst>
            <pc:docMk/>
            <pc:sldMk cId="3101074639" sldId="2147480774"/>
            <ac:picMk id="7" creationId="{A8A36894-7D0B-A62D-D659-56597E7066F1}"/>
          </ac:picMkLst>
        </pc:picChg>
        <pc:picChg chg="add mod">
          <ac:chgData name="Yoel Kortick" userId="167978f5-7f40-4909-85d5-d4149554ad4e" providerId="ADAL" clId="{D5FD8459-2B5C-48A5-9673-8D128202ED48}" dt="2026-03-22T16:25:29.231" v="635" actId="1037"/>
          <ac:picMkLst>
            <pc:docMk/>
            <pc:sldMk cId="3101074639" sldId="2147480774"/>
            <ac:picMk id="18" creationId="{E117A852-AD6E-90A6-1466-7DFBFAC9414F}"/>
          </ac:picMkLst>
        </pc:picChg>
        <pc:picChg chg="add mod">
          <ac:chgData name="Yoel Kortick" userId="167978f5-7f40-4909-85d5-d4149554ad4e" providerId="ADAL" clId="{D5FD8459-2B5C-48A5-9673-8D128202ED48}" dt="2026-03-22T16:25:32.631" v="636" actId="208"/>
          <ac:picMkLst>
            <pc:docMk/>
            <pc:sldMk cId="3101074639" sldId="2147480774"/>
            <ac:picMk id="21" creationId="{7BD6A634-A0F2-73D3-FDD6-C54725E05EC7}"/>
          </ac:picMkLst>
        </pc:picChg>
        <pc:cxnChg chg="del">
          <ac:chgData name="Yoel Kortick" userId="167978f5-7f40-4909-85d5-d4149554ad4e" providerId="ADAL" clId="{D5FD8459-2B5C-48A5-9673-8D128202ED48}" dt="2026-03-22T16:20:47.628" v="484" actId="478"/>
          <ac:cxnSpMkLst>
            <pc:docMk/>
            <pc:sldMk cId="3101074639" sldId="2147480774"/>
            <ac:cxnSpMk id="13" creationId="{6175373D-6AE2-2F5F-5596-3758519B09F9}"/>
          </ac:cxnSpMkLst>
        </pc:cxnChg>
        <pc:cxnChg chg="del">
          <ac:chgData name="Yoel Kortick" userId="167978f5-7f40-4909-85d5-d4149554ad4e" providerId="ADAL" clId="{D5FD8459-2B5C-48A5-9673-8D128202ED48}" dt="2026-03-22T16:20:46.489" v="482" actId="478"/>
          <ac:cxnSpMkLst>
            <pc:docMk/>
            <pc:sldMk cId="3101074639" sldId="2147480774"/>
            <ac:cxnSpMk id="14" creationId="{25175209-9404-F1F0-2FF0-F7FCD3881197}"/>
          </ac:cxnSpMkLst>
        </pc:cxnChg>
        <pc:cxnChg chg="del">
          <ac:chgData name="Yoel Kortick" userId="167978f5-7f40-4909-85d5-d4149554ad4e" providerId="ADAL" clId="{D5FD8459-2B5C-48A5-9673-8D128202ED48}" dt="2026-03-22T16:20:48.107" v="485" actId="478"/>
          <ac:cxnSpMkLst>
            <pc:docMk/>
            <pc:sldMk cId="3101074639" sldId="2147480774"/>
            <ac:cxnSpMk id="15" creationId="{93FB374B-C530-F72A-331C-BE5793AAF179}"/>
          </ac:cxnSpMkLst>
        </pc:cxnChg>
        <pc:cxnChg chg="del">
          <ac:chgData name="Yoel Kortick" userId="167978f5-7f40-4909-85d5-d4149554ad4e" providerId="ADAL" clId="{D5FD8459-2B5C-48A5-9673-8D128202ED48}" dt="2026-03-22T16:20:47.039" v="483" actId="478"/>
          <ac:cxnSpMkLst>
            <pc:docMk/>
            <pc:sldMk cId="3101074639" sldId="2147480774"/>
            <ac:cxnSpMk id="16" creationId="{63C77EDE-DA7D-1970-785E-98F33BFDB811}"/>
          </ac:cxnSpMkLst>
        </pc:cxnChg>
      </pc:sldChg>
      <pc:sldChg chg="add del">
        <pc:chgData name="Yoel Kortick" userId="167978f5-7f40-4909-85d5-d4149554ad4e" providerId="ADAL" clId="{D5FD8459-2B5C-48A5-9673-8D128202ED48}" dt="2026-03-22T16:42:17.714" v="985" actId="47"/>
        <pc:sldMkLst>
          <pc:docMk/>
          <pc:sldMk cId="90655294" sldId="2147480775"/>
        </pc:sldMkLst>
      </pc:sldChg>
      <pc:sldChg chg="modSp add del mod">
        <pc:chgData name="Yoel Kortick" userId="167978f5-7f40-4909-85d5-d4149554ad4e" providerId="ADAL" clId="{D5FD8459-2B5C-48A5-9673-8D128202ED48}" dt="2026-03-22T11:55:06.839" v="358" actId="47"/>
        <pc:sldMkLst>
          <pc:docMk/>
          <pc:sldMk cId="3492467453" sldId="2147480775"/>
        </pc:sldMkLst>
        <pc:spChg chg="mod">
          <ac:chgData name="Yoel Kortick" userId="167978f5-7f40-4909-85d5-d4149554ad4e" providerId="ADAL" clId="{D5FD8459-2B5C-48A5-9673-8D128202ED48}" dt="2026-03-22T09:17:05.670" v="31" actId="14100"/>
          <ac:spMkLst>
            <pc:docMk/>
            <pc:sldMk cId="3492467453" sldId="2147480775"/>
            <ac:spMk id="7" creationId="{CEBB626B-7FA2-BCEA-5F46-4A4DBF9DB850}"/>
          </ac:spMkLst>
        </pc:spChg>
      </pc:sldChg>
      <pc:sldChg chg="addSp delSp modSp add mod">
        <pc:chgData name="Yoel Kortick" userId="167978f5-7f40-4909-85d5-d4149554ad4e" providerId="ADAL" clId="{D5FD8459-2B5C-48A5-9673-8D128202ED48}" dt="2026-03-22T16:29:20.949" v="778" actId="11529"/>
        <pc:sldMkLst>
          <pc:docMk/>
          <pc:sldMk cId="3337813198" sldId="2147480776"/>
        </pc:sldMkLst>
        <pc:spChg chg="add mod">
          <ac:chgData name="Yoel Kortick" userId="167978f5-7f40-4909-85d5-d4149554ad4e" providerId="ADAL" clId="{D5FD8459-2B5C-48A5-9673-8D128202ED48}" dt="2026-03-22T16:27:41.051" v="747" actId="13926"/>
          <ac:spMkLst>
            <pc:docMk/>
            <pc:sldMk cId="3337813198" sldId="2147480776"/>
            <ac:spMk id="3" creationId="{CF54F419-EC72-81FD-377C-11FD284ADDD7}"/>
          </ac:spMkLst>
        </pc:spChg>
        <pc:spChg chg="add">
          <ac:chgData name="Yoel Kortick" userId="167978f5-7f40-4909-85d5-d4149554ad4e" providerId="ADAL" clId="{D5FD8459-2B5C-48A5-9673-8D128202ED48}" dt="2026-03-22T16:29:20.949" v="778" actId="11529"/>
          <ac:spMkLst>
            <pc:docMk/>
            <pc:sldMk cId="3337813198" sldId="2147480776"/>
            <ac:spMk id="7" creationId="{2FC4533E-FA3D-BBCE-E515-74D668C34DF8}"/>
          </ac:spMkLst>
        </pc:spChg>
        <pc:spChg chg="mod">
          <ac:chgData name="Yoel Kortick" userId="167978f5-7f40-4909-85d5-d4149554ad4e" providerId="ADAL" clId="{D5FD8459-2B5C-48A5-9673-8D128202ED48}" dt="2026-03-22T16:29:13.811" v="777" actId="6549"/>
          <ac:spMkLst>
            <pc:docMk/>
            <pc:sldMk cId="3337813198" sldId="2147480776"/>
            <ac:spMk id="11" creationId="{91E1B3C0-9072-8F7A-BBD9-F0384AEB3896}"/>
          </ac:spMkLst>
        </pc:spChg>
        <pc:spChg chg="del">
          <ac:chgData name="Yoel Kortick" userId="167978f5-7f40-4909-85d5-d4149554ad4e" providerId="ADAL" clId="{D5FD8459-2B5C-48A5-9673-8D128202ED48}" dt="2026-03-22T16:26:36.299" v="645" actId="478"/>
          <ac:spMkLst>
            <pc:docMk/>
            <pc:sldMk cId="3337813198" sldId="2147480776"/>
            <ac:spMk id="22" creationId="{2663D779-2F2C-655B-B78E-BDB451989285}"/>
          </ac:spMkLst>
        </pc:spChg>
        <pc:spChg chg="del">
          <ac:chgData name="Yoel Kortick" userId="167978f5-7f40-4909-85d5-d4149554ad4e" providerId="ADAL" clId="{D5FD8459-2B5C-48A5-9673-8D128202ED48}" dt="2026-03-22T16:26:36.299" v="645" actId="478"/>
          <ac:spMkLst>
            <pc:docMk/>
            <pc:sldMk cId="3337813198" sldId="2147480776"/>
            <ac:spMk id="23" creationId="{4E589694-3C87-9FE2-4DE2-616387674A82}"/>
          </ac:spMkLst>
        </pc:spChg>
        <pc:spChg chg="del">
          <ac:chgData name="Yoel Kortick" userId="167978f5-7f40-4909-85d5-d4149554ad4e" providerId="ADAL" clId="{D5FD8459-2B5C-48A5-9673-8D128202ED48}" dt="2026-03-22T16:26:36.299" v="645" actId="478"/>
          <ac:spMkLst>
            <pc:docMk/>
            <pc:sldMk cId="3337813198" sldId="2147480776"/>
            <ac:spMk id="24" creationId="{D0C91C04-F386-4D51-CC80-414351C2AEC0}"/>
          </ac:spMkLst>
        </pc:spChg>
        <pc:picChg chg="add mod">
          <ac:chgData name="Yoel Kortick" userId="167978f5-7f40-4909-85d5-d4149554ad4e" providerId="ADAL" clId="{D5FD8459-2B5C-48A5-9673-8D128202ED48}" dt="2026-03-22T16:28:12.231" v="764" actId="208"/>
          <ac:picMkLst>
            <pc:docMk/>
            <pc:sldMk cId="3337813198" sldId="2147480776"/>
            <ac:picMk id="5" creationId="{51956D00-64C6-1FC3-AFA1-C6FADE32B4FB}"/>
          </ac:picMkLst>
        </pc:picChg>
        <pc:picChg chg="del">
          <ac:chgData name="Yoel Kortick" userId="167978f5-7f40-4909-85d5-d4149554ad4e" providerId="ADAL" clId="{D5FD8459-2B5C-48A5-9673-8D128202ED48}" dt="2026-03-22T16:26:36.299" v="645" actId="478"/>
          <ac:picMkLst>
            <pc:docMk/>
            <pc:sldMk cId="3337813198" sldId="2147480776"/>
            <ac:picMk id="6" creationId="{70F426C9-E39C-66EB-B627-ED35B68CDFAD}"/>
          </ac:picMkLst>
        </pc:picChg>
        <pc:picChg chg="del">
          <ac:chgData name="Yoel Kortick" userId="167978f5-7f40-4909-85d5-d4149554ad4e" providerId="ADAL" clId="{D5FD8459-2B5C-48A5-9673-8D128202ED48}" dt="2026-03-22T16:26:36.299" v="645" actId="478"/>
          <ac:picMkLst>
            <pc:docMk/>
            <pc:sldMk cId="3337813198" sldId="2147480776"/>
            <ac:picMk id="18" creationId="{4431EAEE-6EB7-01D8-8E8C-03924F3802C7}"/>
          </ac:picMkLst>
        </pc:picChg>
        <pc:picChg chg="del">
          <ac:chgData name="Yoel Kortick" userId="167978f5-7f40-4909-85d5-d4149554ad4e" providerId="ADAL" clId="{D5FD8459-2B5C-48A5-9673-8D128202ED48}" dt="2026-03-22T16:26:36.299" v="645" actId="478"/>
          <ac:picMkLst>
            <pc:docMk/>
            <pc:sldMk cId="3337813198" sldId="2147480776"/>
            <ac:picMk id="21" creationId="{F00E14A1-FCE3-F994-9105-EB695BF8D658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2T16:41:36.141" v="983" actId="478"/>
        <pc:sldMkLst>
          <pc:docMk/>
          <pc:sldMk cId="4187088391" sldId="2147480777"/>
        </pc:sldMkLst>
        <pc:spChg chg="mod">
          <ac:chgData name="Yoel Kortick" userId="167978f5-7f40-4909-85d5-d4149554ad4e" providerId="ADAL" clId="{D5FD8459-2B5C-48A5-9673-8D128202ED48}" dt="2026-03-22T16:29:34.835" v="781" actId="13926"/>
          <ac:spMkLst>
            <pc:docMk/>
            <pc:sldMk cId="4187088391" sldId="2147480777"/>
            <ac:spMk id="3" creationId="{CC4D43E4-1DD4-1C8D-1A41-3430AC1462F0}"/>
          </ac:spMkLst>
        </pc:spChg>
        <pc:spChg chg="del mod">
          <ac:chgData name="Yoel Kortick" userId="167978f5-7f40-4909-85d5-d4149554ad4e" providerId="ADAL" clId="{D5FD8459-2B5C-48A5-9673-8D128202ED48}" dt="2026-03-22T16:41:36.141" v="983" actId="478"/>
          <ac:spMkLst>
            <pc:docMk/>
            <pc:sldMk cId="4187088391" sldId="2147480777"/>
            <ac:spMk id="7" creationId="{7C31278E-8DC9-D291-CE11-0FF5AE30B5CC}"/>
          </ac:spMkLst>
        </pc:spChg>
        <pc:spChg chg="add mod">
          <ac:chgData name="Yoel Kortick" userId="167978f5-7f40-4909-85d5-d4149554ad4e" providerId="ADAL" clId="{D5FD8459-2B5C-48A5-9673-8D128202ED48}" dt="2026-03-22T16:41:28.021" v="981"/>
          <ac:spMkLst>
            <pc:docMk/>
            <pc:sldMk cId="4187088391" sldId="2147480777"/>
            <ac:spMk id="8" creationId="{78B53827-ECFB-D017-02FC-C27077C7FD71}"/>
          </ac:spMkLst>
        </pc:spChg>
        <pc:spChg chg="mod">
          <ac:chgData name="Yoel Kortick" userId="167978f5-7f40-4909-85d5-d4149554ad4e" providerId="ADAL" clId="{D5FD8459-2B5C-48A5-9673-8D128202ED48}" dt="2026-03-22T16:29:41.991" v="789" actId="20577"/>
          <ac:spMkLst>
            <pc:docMk/>
            <pc:sldMk cId="4187088391" sldId="2147480777"/>
            <ac:spMk id="11" creationId="{591A4B60-5BA2-7BEA-DAB9-DBF2A8596691}"/>
          </ac:spMkLst>
        </pc:spChg>
        <pc:picChg chg="add del mod ord">
          <ac:chgData name="Yoel Kortick" userId="167978f5-7f40-4909-85d5-d4149554ad4e" providerId="ADAL" clId="{D5FD8459-2B5C-48A5-9673-8D128202ED48}" dt="2026-03-22T16:41:34.731" v="982" actId="478"/>
          <ac:picMkLst>
            <pc:docMk/>
            <pc:sldMk cId="4187088391" sldId="2147480777"/>
            <ac:picMk id="4" creationId="{340F5862-E02A-C6F8-8818-02C72F0F2C58}"/>
          </ac:picMkLst>
        </pc:picChg>
        <pc:picChg chg="del">
          <ac:chgData name="Yoel Kortick" userId="167978f5-7f40-4909-85d5-d4149554ad4e" providerId="ADAL" clId="{D5FD8459-2B5C-48A5-9673-8D128202ED48}" dt="2026-03-22T16:29:59.051" v="790" actId="478"/>
          <ac:picMkLst>
            <pc:docMk/>
            <pc:sldMk cId="4187088391" sldId="2147480777"/>
            <ac:picMk id="5" creationId="{9D24B4D8-5B8C-9D1E-6795-AF1EB66CCF86}"/>
          </ac:picMkLst>
        </pc:picChg>
        <pc:picChg chg="add mod">
          <ac:chgData name="Yoel Kortick" userId="167978f5-7f40-4909-85d5-d4149554ad4e" providerId="ADAL" clId="{D5FD8459-2B5C-48A5-9673-8D128202ED48}" dt="2026-03-22T16:41:28.021" v="981"/>
          <ac:picMkLst>
            <pc:docMk/>
            <pc:sldMk cId="4187088391" sldId="2147480777"/>
            <ac:picMk id="6" creationId="{CCE5C70E-7F3B-6909-D499-E78E5A74F86E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2T16:44:36.961" v="991" actId="47"/>
        <pc:sldMkLst>
          <pc:docMk/>
          <pc:sldMk cId="3867707985" sldId="2147480778"/>
        </pc:sldMkLst>
        <pc:spChg chg="mod">
          <ac:chgData name="Yoel Kortick" userId="167978f5-7f40-4909-85d5-d4149554ad4e" providerId="ADAL" clId="{D5FD8459-2B5C-48A5-9673-8D128202ED48}" dt="2026-03-22T16:35:14.229" v="873" actId="20577"/>
          <ac:spMkLst>
            <pc:docMk/>
            <pc:sldMk cId="3867707985" sldId="2147480778"/>
            <ac:spMk id="10" creationId="{9604AAAC-9A71-0F95-EBFF-8DF110C72FBB}"/>
          </ac:spMkLst>
        </pc:spChg>
        <pc:spChg chg="mod">
          <ac:chgData name="Yoel Kortick" userId="167978f5-7f40-4909-85d5-d4149554ad4e" providerId="ADAL" clId="{D5FD8459-2B5C-48A5-9673-8D128202ED48}" dt="2026-03-22T16:32:58.221" v="850" actId="20577"/>
          <ac:spMkLst>
            <pc:docMk/>
            <pc:sldMk cId="3867707985" sldId="2147480778"/>
            <ac:spMk id="11" creationId="{B5B8C2E5-41FC-C7E4-1BA2-7372F1991EB5}"/>
          </ac:spMkLst>
        </pc:spChg>
        <pc:spChg chg="del">
          <ac:chgData name="Yoel Kortick" userId="167978f5-7f40-4909-85d5-d4149554ad4e" providerId="ADAL" clId="{D5FD8459-2B5C-48A5-9673-8D128202ED48}" dt="2026-03-22T16:32:33.851" v="837" actId="478"/>
          <ac:spMkLst>
            <pc:docMk/>
            <pc:sldMk cId="3867707985" sldId="2147480778"/>
            <ac:spMk id="22" creationId="{DAFA0455-3B7B-7DBD-F245-BC5603B3CAB0}"/>
          </ac:spMkLst>
        </pc:spChg>
        <pc:spChg chg="del">
          <ac:chgData name="Yoel Kortick" userId="167978f5-7f40-4909-85d5-d4149554ad4e" providerId="ADAL" clId="{D5FD8459-2B5C-48A5-9673-8D128202ED48}" dt="2026-03-22T16:32:37.077" v="838" actId="478"/>
          <ac:spMkLst>
            <pc:docMk/>
            <pc:sldMk cId="3867707985" sldId="2147480778"/>
            <ac:spMk id="23" creationId="{D94028AF-D112-2D45-D3C6-361D024DBFDE}"/>
          </ac:spMkLst>
        </pc:spChg>
        <pc:spChg chg="mod">
          <ac:chgData name="Yoel Kortick" userId="167978f5-7f40-4909-85d5-d4149554ad4e" providerId="ADAL" clId="{D5FD8459-2B5C-48A5-9673-8D128202ED48}" dt="2026-03-22T16:32:44.200" v="842" actId="14100"/>
          <ac:spMkLst>
            <pc:docMk/>
            <pc:sldMk cId="3867707985" sldId="2147480778"/>
            <ac:spMk id="24" creationId="{56D1F767-E234-897B-5F92-B367C1CDC9D0}"/>
          </ac:spMkLst>
        </pc:spChg>
        <pc:picChg chg="add mod ord">
          <ac:chgData name="Yoel Kortick" userId="167978f5-7f40-4909-85d5-d4149554ad4e" providerId="ADAL" clId="{D5FD8459-2B5C-48A5-9673-8D128202ED48}" dt="2026-03-22T16:32:47.992" v="844" actId="167"/>
          <ac:picMkLst>
            <pc:docMk/>
            <pc:sldMk cId="3867707985" sldId="2147480778"/>
            <ac:picMk id="3" creationId="{C681AECC-3645-31A0-C385-E37D363C2421}"/>
          </ac:picMkLst>
        </pc:picChg>
        <pc:picChg chg="del">
          <ac:chgData name="Yoel Kortick" userId="167978f5-7f40-4909-85d5-d4149554ad4e" providerId="ADAL" clId="{D5FD8459-2B5C-48A5-9673-8D128202ED48}" dt="2026-03-22T16:32:31.355" v="835" actId="478"/>
          <ac:picMkLst>
            <pc:docMk/>
            <pc:sldMk cId="3867707985" sldId="2147480778"/>
            <ac:picMk id="6" creationId="{E82350AD-3DD1-3618-23AA-65823A2F1AE4}"/>
          </ac:picMkLst>
        </pc:picChg>
        <pc:picChg chg="del">
          <ac:chgData name="Yoel Kortick" userId="167978f5-7f40-4909-85d5-d4149554ad4e" providerId="ADAL" clId="{D5FD8459-2B5C-48A5-9673-8D128202ED48}" dt="2026-03-22T16:32:32.066" v="836" actId="478"/>
          <ac:picMkLst>
            <pc:docMk/>
            <pc:sldMk cId="3867707985" sldId="2147480778"/>
            <ac:picMk id="18" creationId="{56BB9E96-0700-D301-6775-7E2374B090B2}"/>
          </ac:picMkLst>
        </pc:picChg>
        <pc:picChg chg="del">
          <ac:chgData name="Yoel Kortick" userId="167978f5-7f40-4909-85d5-d4149554ad4e" providerId="ADAL" clId="{D5FD8459-2B5C-48A5-9673-8D128202ED48}" dt="2026-03-22T16:32:37.967" v="839" actId="478"/>
          <ac:picMkLst>
            <pc:docMk/>
            <pc:sldMk cId="3867707985" sldId="2147480778"/>
            <ac:picMk id="21" creationId="{0727F5A5-2529-C7BD-A95F-EBE1ABD542D1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2T16:44:39.381" v="992" actId="47"/>
        <pc:sldMkLst>
          <pc:docMk/>
          <pc:sldMk cId="3185468647" sldId="2147480779"/>
        </pc:sldMkLst>
        <pc:spChg chg="mod">
          <ac:chgData name="Yoel Kortick" userId="167978f5-7f40-4909-85d5-d4149554ad4e" providerId="ADAL" clId="{D5FD8459-2B5C-48A5-9673-8D128202ED48}" dt="2026-03-22T16:33:35.277" v="865" actId="20577"/>
          <ac:spMkLst>
            <pc:docMk/>
            <pc:sldMk cId="3185468647" sldId="2147480779"/>
            <ac:spMk id="3" creationId="{98AB79FB-1CF4-FD0A-94DF-D6ED8E9AEA7A}"/>
          </ac:spMkLst>
        </pc:spChg>
        <pc:spChg chg="mod">
          <ac:chgData name="Yoel Kortick" userId="167978f5-7f40-4909-85d5-d4149554ad4e" providerId="ADAL" clId="{D5FD8459-2B5C-48A5-9673-8D128202ED48}" dt="2026-03-22T16:34:50.820" v="871" actId="14100"/>
          <ac:spMkLst>
            <pc:docMk/>
            <pc:sldMk cId="3185468647" sldId="2147480779"/>
            <ac:spMk id="7" creationId="{D22785A7-6F51-04FB-3ECA-56A449EABC73}"/>
          </ac:spMkLst>
        </pc:spChg>
        <pc:spChg chg="mod">
          <ac:chgData name="Yoel Kortick" userId="167978f5-7f40-4909-85d5-d4149554ad4e" providerId="ADAL" clId="{D5FD8459-2B5C-48A5-9673-8D128202ED48}" dt="2026-03-22T16:36:13.354" v="883" actId="20577"/>
          <ac:spMkLst>
            <pc:docMk/>
            <pc:sldMk cId="3185468647" sldId="2147480779"/>
            <ac:spMk id="10" creationId="{B1A34338-5CAE-9909-995C-74B61723ACAB}"/>
          </ac:spMkLst>
        </pc:spChg>
        <pc:spChg chg="mod">
          <ac:chgData name="Yoel Kortick" userId="167978f5-7f40-4909-85d5-d4149554ad4e" providerId="ADAL" clId="{D5FD8459-2B5C-48A5-9673-8D128202ED48}" dt="2026-03-22T16:33:24.383" v="861" actId="20577"/>
          <ac:spMkLst>
            <pc:docMk/>
            <pc:sldMk cId="3185468647" sldId="2147480779"/>
            <ac:spMk id="11" creationId="{F9769518-1216-F631-68A1-6DCC89B84640}"/>
          </ac:spMkLst>
        </pc:spChg>
        <pc:picChg chg="add mod ord">
          <ac:chgData name="Yoel Kortick" userId="167978f5-7f40-4909-85d5-d4149554ad4e" providerId="ADAL" clId="{D5FD8459-2B5C-48A5-9673-8D128202ED48}" dt="2026-03-22T16:34:53.061" v="872" actId="208"/>
          <ac:picMkLst>
            <pc:docMk/>
            <pc:sldMk cId="3185468647" sldId="2147480779"/>
            <ac:picMk id="4" creationId="{B03BC097-F12F-0B6F-DB6F-06A9CF89A813}"/>
          </ac:picMkLst>
        </pc:picChg>
        <pc:picChg chg="del">
          <ac:chgData name="Yoel Kortick" userId="167978f5-7f40-4909-85d5-d4149554ad4e" providerId="ADAL" clId="{D5FD8459-2B5C-48A5-9673-8D128202ED48}" dt="2026-03-22T16:34:40.714" v="866" actId="478"/>
          <ac:picMkLst>
            <pc:docMk/>
            <pc:sldMk cId="3185468647" sldId="2147480779"/>
            <ac:picMk id="5" creationId="{077C6E0D-4156-9C86-F153-339D118F8C17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2T16:44:57.856" v="997" actId="20577"/>
        <pc:sldMkLst>
          <pc:docMk/>
          <pc:sldMk cId="3281364869" sldId="2147480780"/>
        </pc:sldMkLst>
        <pc:spChg chg="add mod">
          <ac:chgData name="Yoel Kortick" userId="167978f5-7f40-4909-85d5-d4149554ad4e" providerId="ADAL" clId="{D5FD8459-2B5C-48A5-9673-8D128202ED48}" dt="2026-03-22T16:38:17.678" v="919" actId="1037"/>
          <ac:spMkLst>
            <pc:docMk/>
            <pc:sldMk cId="3281364869" sldId="2147480780"/>
            <ac:spMk id="5" creationId="{0562F3CD-D532-EED7-4700-0D6D4F8DC15C}"/>
          </ac:spMkLst>
        </pc:spChg>
        <pc:spChg chg="add mod">
          <ac:chgData name="Yoel Kortick" userId="167978f5-7f40-4909-85d5-d4149554ad4e" providerId="ADAL" clId="{D5FD8459-2B5C-48A5-9673-8D128202ED48}" dt="2026-03-22T16:38:17.678" v="919" actId="1037"/>
          <ac:spMkLst>
            <pc:docMk/>
            <pc:sldMk cId="3281364869" sldId="2147480780"/>
            <ac:spMk id="6" creationId="{BC1D8524-8247-0E62-8E70-D828CFD558E1}"/>
          </ac:spMkLst>
        </pc:spChg>
        <pc:spChg chg="mod">
          <ac:chgData name="Yoel Kortick" userId="167978f5-7f40-4909-85d5-d4149554ad4e" providerId="ADAL" clId="{D5FD8459-2B5C-48A5-9673-8D128202ED48}" dt="2026-03-22T16:44:57.856" v="997" actId="20577"/>
          <ac:spMkLst>
            <pc:docMk/>
            <pc:sldMk cId="3281364869" sldId="2147480780"/>
            <ac:spMk id="10" creationId="{763FC4B8-8972-576A-8A82-4AEBE6E911D9}"/>
          </ac:spMkLst>
        </pc:spChg>
        <pc:spChg chg="mod">
          <ac:chgData name="Yoel Kortick" userId="167978f5-7f40-4909-85d5-d4149554ad4e" providerId="ADAL" clId="{D5FD8459-2B5C-48A5-9673-8D128202ED48}" dt="2026-03-22T16:37:19.461" v="888" actId="20577"/>
          <ac:spMkLst>
            <pc:docMk/>
            <pc:sldMk cId="3281364869" sldId="2147480780"/>
            <ac:spMk id="11" creationId="{3018C771-2D7C-E39E-3466-441BBCBD90AE}"/>
          </ac:spMkLst>
        </pc:spChg>
        <pc:spChg chg="del">
          <ac:chgData name="Yoel Kortick" userId="167978f5-7f40-4909-85d5-d4149554ad4e" providerId="ADAL" clId="{D5FD8459-2B5C-48A5-9673-8D128202ED48}" dt="2026-03-22T16:38:20.989" v="920" actId="478"/>
          <ac:spMkLst>
            <pc:docMk/>
            <pc:sldMk cId="3281364869" sldId="2147480780"/>
            <ac:spMk id="24" creationId="{82ED946D-C59E-CA5B-307C-44ACA284FB9B}"/>
          </ac:spMkLst>
        </pc:spChg>
        <pc:picChg chg="add mod">
          <ac:chgData name="Yoel Kortick" userId="167978f5-7f40-4909-85d5-d4149554ad4e" providerId="ADAL" clId="{D5FD8459-2B5C-48A5-9673-8D128202ED48}" dt="2026-03-22T16:38:17.678" v="919" actId="1037"/>
          <ac:picMkLst>
            <pc:docMk/>
            <pc:sldMk cId="3281364869" sldId="2147480780"/>
            <ac:picMk id="2" creationId="{CAE4BBC6-736F-94B1-A974-285E77F0ABB9}"/>
          </ac:picMkLst>
        </pc:picChg>
        <pc:picChg chg="del">
          <ac:chgData name="Yoel Kortick" userId="167978f5-7f40-4909-85d5-d4149554ad4e" providerId="ADAL" clId="{D5FD8459-2B5C-48A5-9673-8D128202ED48}" dt="2026-03-22T16:38:12.311" v="889" actId="478"/>
          <ac:picMkLst>
            <pc:docMk/>
            <pc:sldMk cId="3281364869" sldId="2147480780"/>
            <ac:picMk id="3" creationId="{39B10C3A-60CA-5033-D190-BDFC13D7DD84}"/>
          </ac:picMkLst>
        </pc:picChg>
        <pc:picChg chg="add mod">
          <ac:chgData name="Yoel Kortick" userId="167978f5-7f40-4909-85d5-d4149554ad4e" providerId="ADAL" clId="{D5FD8459-2B5C-48A5-9673-8D128202ED48}" dt="2026-03-22T16:38:17.678" v="919" actId="1037"/>
          <ac:picMkLst>
            <pc:docMk/>
            <pc:sldMk cId="3281364869" sldId="2147480780"/>
            <ac:picMk id="4" creationId="{91C1D531-E80C-8B48-E705-913B885CB322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2T16:45:00.620" v="998" actId="20577"/>
        <pc:sldMkLst>
          <pc:docMk/>
          <pc:sldMk cId="3147970269" sldId="2147480781"/>
        </pc:sldMkLst>
        <pc:spChg chg="mod">
          <ac:chgData name="Yoel Kortick" userId="167978f5-7f40-4909-85d5-d4149554ad4e" providerId="ADAL" clId="{D5FD8459-2B5C-48A5-9673-8D128202ED48}" dt="2026-03-22T16:38:41.302" v="928" actId="20577"/>
          <ac:spMkLst>
            <pc:docMk/>
            <pc:sldMk cId="3147970269" sldId="2147480781"/>
            <ac:spMk id="3" creationId="{AC72B2C9-4C66-077B-6839-A57754FFD37D}"/>
          </ac:spMkLst>
        </pc:spChg>
        <pc:spChg chg="mod">
          <ac:chgData name="Yoel Kortick" userId="167978f5-7f40-4909-85d5-d4149554ad4e" providerId="ADAL" clId="{D5FD8459-2B5C-48A5-9673-8D128202ED48}" dt="2026-03-22T16:40:45.671" v="934" actId="14100"/>
          <ac:spMkLst>
            <pc:docMk/>
            <pc:sldMk cId="3147970269" sldId="2147480781"/>
            <ac:spMk id="7" creationId="{B860A912-9958-D770-59C3-2A4AF0F20852}"/>
          </ac:spMkLst>
        </pc:spChg>
        <pc:spChg chg="mod">
          <ac:chgData name="Yoel Kortick" userId="167978f5-7f40-4909-85d5-d4149554ad4e" providerId="ADAL" clId="{D5FD8459-2B5C-48A5-9673-8D128202ED48}" dt="2026-03-22T16:45:00.620" v="998" actId="20577"/>
          <ac:spMkLst>
            <pc:docMk/>
            <pc:sldMk cId="3147970269" sldId="2147480781"/>
            <ac:spMk id="10" creationId="{41B4C06E-D46D-A89D-3F25-786BB308F350}"/>
          </ac:spMkLst>
        </pc:spChg>
        <pc:spChg chg="mod">
          <ac:chgData name="Yoel Kortick" userId="167978f5-7f40-4909-85d5-d4149554ad4e" providerId="ADAL" clId="{D5FD8459-2B5C-48A5-9673-8D128202ED48}" dt="2026-03-22T16:38:32.753" v="923" actId="20577"/>
          <ac:spMkLst>
            <pc:docMk/>
            <pc:sldMk cId="3147970269" sldId="2147480781"/>
            <ac:spMk id="11" creationId="{A5FDE2E8-8520-6CA5-161D-5F809E62B95B}"/>
          </ac:spMkLst>
        </pc:spChg>
        <pc:picChg chg="del">
          <ac:chgData name="Yoel Kortick" userId="167978f5-7f40-4909-85d5-d4149554ad4e" providerId="ADAL" clId="{D5FD8459-2B5C-48A5-9673-8D128202ED48}" dt="2026-03-22T16:40:35.704" v="929" actId="478"/>
          <ac:picMkLst>
            <pc:docMk/>
            <pc:sldMk cId="3147970269" sldId="2147480781"/>
            <ac:picMk id="4" creationId="{1AC45501-B347-C1E1-0051-51D7ABD95477}"/>
          </ac:picMkLst>
        </pc:picChg>
        <pc:picChg chg="add mod ord">
          <ac:chgData name="Yoel Kortick" userId="167978f5-7f40-4909-85d5-d4149554ad4e" providerId="ADAL" clId="{D5FD8459-2B5C-48A5-9673-8D128202ED48}" dt="2026-03-22T16:40:48.456" v="935" actId="208"/>
          <ac:picMkLst>
            <pc:docMk/>
            <pc:sldMk cId="3147970269" sldId="2147480781"/>
            <ac:picMk id="5" creationId="{BA196279-B540-8ACD-438E-23FD2AD79819}"/>
          </ac:picMkLst>
        </pc:picChg>
      </pc:sldChg>
      <pc:sldMasterChg chg="addSp delSp modSp mod delSldLayout modSldLayout">
        <pc:chgData name="Yoel Kortick" userId="167978f5-7f40-4909-85d5-d4149554ad4e" providerId="ADAL" clId="{D5FD8459-2B5C-48A5-9673-8D128202ED48}" dt="2026-03-22T08:26:47.528" v="18" actId="478"/>
        <pc:sldMasterMkLst>
          <pc:docMk/>
          <pc:sldMasterMk cId="1691894521" sldId="2147483966"/>
        </pc:sldMasterMkLst>
        <pc:spChg chg="mod">
          <ac:chgData name="Yoel Kortick" userId="167978f5-7f40-4909-85d5-d4149554ad4e" providerId="ADAL" clId="{D5FD8459-2B5C-48A5-9673-8D128202ED48}" dt="2026-03-22T08:26:37.249" v="17"/>
          <ac:spMkLst>
            <pc:docMk/>
            <pc:sldMasterMk cId="1691894521" sldId="2147483966"/>
            <ac:spMk id="9" creationId="{6908D12B-81BE-ED1C-ED5C-F14F2427C8C0}"/>
          </ac:spMkLst>
        </pc:spChg>
        <pc:spChg chg="mod">
          <ac:chgData name="Yoel Kortick" userId="167978f5-7f40-4909-85d5-d4149554ad4e" providerId="ADAL" clId="{D5FD8459-2B5C-48A5-9673-8D128202ED48}" dt="2026-03-22T08:26:37.249" v="17"/>
          <ac:spMkLst>
            <pc:docMk/>
            <pc:sldMasterMk cId="1691894521" sldId="2147483966"/>
            <ac:spMk id="25" creationId="{05C611FD-589E-5B32-C748-DFC8EA3BE2F8}"/>
          </ac:spMkLst>
        </pc:spChg>
        <pc:spChg chg="mod">
          <ac:chgData name="Yoel Kortick" userId="167978f5-7f40-4909-85d5-d4149554ad4e" providerId="ADAL" clId="{D5FD8459-2B5C-48A5-9673-8D128202ED48}" dt="2026-03-22T08:26:37.249" v="17"/>
          <ac:spMkLst>
            <pc:docMk/>
            <pc:sldMasterMk cId="1691894521" sldId="2147483966"/>
            <ac:spMk id="33" creationId="{2DF4B106-DA5A-177C-F9F3-D445B86B04E8}"/>
          </ac:spMkLst>
        </pc:spChg>
        <pc:spChg chg="mod">
          <ac:chgData name="Yoel Kortick" userId="167978f5-7f40-4909-85d5-d4149554ad4e" providerId="ADAL" clId="{D5FD8459-2B5C-48A5-9673-8D128202ED48}" dt="2026-03-22T08:26:37.249" v="17"/>
          <ac:spMkLst>
            <pc:docMk/>
            <pc:sldMasterMk cId="1691894521" sldId="2147483966"/>
            <ac:spMk id="35" creationId="{6C23CBC3-82A7-FFB6-6D4A-7D12F917413F}"/>
          </ac:spMkLst>
        </pc:spChg>
        <pc:spChg chg="mod">
          <ac:chgData name="Yoel Kortick" userId="167978f5-7f40-4909-85d5-d4149554ad4e" providerId="ADAL" clId="{D5FD8459-2B5C-48A5-9673-8D128202ED48}" dt="2026-03-22T08:26:37.249" v="17"/>
          <ac:spMkLst>
            <pc:docMk/>
            <pc:sldMasterMk cId="1691894521" sldId="2147483966"/>
            <ac:spMk id="42" creationId="{B319DAE2-DCFF-2CE1-CCE3-3A808EF4DBE6}"/>
          </ac:spMkLst>
        </pc:spChg>
        <pc:spChg chg="mod">
          <ac:chgData name="Yoel Kortick" userId="167978f5-7f40-4909-85d5-d4149554ad4e" providerId="ADAL" clId="{D5FD8459-2B5C-48A5-9673-8D128202ED48}" dt="2026-03-22T08:26:37.249" v="17"/>
          <ac:spMkLst>
            <pc:docMk/>
            <pc:sldMasterMk cId="1691894521" sldId="2147483966"/>
            <ac:spMk id="43" creationId="{7D612622-D33B-4A8A-9218-88C73D4AF7FF}"/>
          </ac:spMkLst>
        </pc:spChg>
        <pc:spChg chg="mod">
          <ac:chgData name="Yoel Kortick" userId="167978f5-7f40-4909-85d5-d4149554ad4e" providerId="ADAL" clId="{D5FD8459-2B5C-48A5-9673-8D128202ED48}" dt="2026-03-22T08:26:37.249" v="17"/>
          <ac:spMkLst>
            <pc:docMk/>
            <pc:sldMasterMk cId="1691894521" sldId="2147483966"/>
            <ac:spMk id="46" creationId="{79FDEF5E-E471-E960-5D35-94B707EB053F}"/>
          </ac:spMkLst>
        </pc:spChg>
        <pc:spChg chg="mod">
          <ac:chgData name="Yoel Kortick" userId="167978f5-7f40-4909-85d5-d4149554ad4e" providerId="ADAL" clId="{D5FD8459-2B5C-48A5-9673-8D128202ED48}" dt="2026-03-22T08:26:37.249" v="17"/>
          <ac:spMkLst>
            <pc:docMk/>
            <pc:sldMasterMk cId="1691894521" sldId="2147483966"/>
            <ac:spMk id="50" creationId="{3ED28523-E53C-0EBC-3670-3F2E07ACDDF8}"/>
          </ac:spMkLst>
        </pc:spChg>
        <pc:spChg chg="mod">
          <ac:chgData name="Yoel Kortick" userId="167978f5-7f40-4909-85d5-d4149554ad4e" providerId="ADAL" clId="{D5FD8459-2B5C-48A5-9673-8D128202ED48}" dt="2026-03-22T08:26:37.249" v="17"/>
          <ac:spMkLst>
            <pc:docMk/>
            <pc:sldMasterMk cId="1691894521" sldId="2147483966"/>
            <ac:spMk id="56" creationId="{0B82EE23-3B85-68B6-B7D5-EBD86BE02DDC}"/>
          </ac:spMkLst>
        </pc:spChg>
        <pc:spChg chg="mod">
          <ac:chgData name="Yoel Kortick" userId="167978f5-7f40-4909-85d5-d4149554ad4e" providerId="ADAL" clId="{D5FD8459-2B5C-48A5-9673-8D128202ED48}" dt="2026-03-22T08:26:37.249" v="17"/>
          <ac:spMkLst>
            <pc:docMk/>
            <pc:sldMasterMk cId="1691894521" sldId="2147483966"/>
            <ac:spMk id="60" creationId="{7627B0BC-031F-6BCD-32C7-343AD0546479}"/>
          </ac:spMkLst>
        </pc:spChg>
        <pc:grpChg chg="del">
          <ac:chgData name="Yoel Kortick" userId="167978f5-7f40-4909-85d5-d4149554ad4e" providerId="ADAL" clId="{D5FD8459-2B5C-48A5-9673-8D128202ED48}" dt="2026-03-22T08:26:36.275" v="16" actId="478"/>
          <ac:grpSpMkLst>
            <pc:docMk/>
            <pc:sldMasterMk cId="1691894521" sldId="2147483966"/>
            <ac:grpSpMk id="12" creationId="{55AB62AB-6881-76D9-7E71-82BB8158D825}"/>
          </ac:grpSpMkLst>
        </pc:grpChg>
        <pc:sldLayoutChg chg="delSp mod">
          <pc:chgData name="Yoel Kortick" userId="167978f5-7f40-4909-85d5-d4149554ad4e" providerId="ADAL" clId="{D5FD8459-2B5C-48A5-9673-8D128202ED48}" dt="2026-03-22T08:26:47.528" v="18" actId="478"/>
          <pc:sldLayoutMkLst>
            <pc:docMk/>
            <pc:sldMasterMk cId="1691894521" sldId="2147483966"/>
            <pc:sldLayoutMk cId="447397038" sldId="2147483919"/>
          </pc:sldLayoutMkLst>
          <pc:grpChg chg="del">
            <ac:chgData name="Yoel Kortick" userId="167978f5-7f40-4909-85d5-d4149554ad4e" providerId="ADAL" clId="{D5FD8459-2B5C-48A5-9673-8D128202ED48}" dt="2026-03-22T08:26:47.528" v="18" actId="478"/>
            <ac:grpSpMkLst>
              <pc:docMk/>
              <pc:sldMasterMk cId="1691894521" sldId="2147483966"/>
              <pc:sldLayoutMk cId="447397038" sldId="2147483919"/>
              <ac:grpSpMk id="24" creationId="{14A9409C-897B-CE71-66D4-43705F0A71D1}"/>
            </ac:grpSpMkLst>
          </pc:grpChg>
        </pc:sldLayoutChg>
        <pc:sldLayoutChg chg="del">
          <pc:chgData name="Yoel Kortick" userId="167978f5-7f40-4909-85d5-d4149554ad4e" providerId="ADAL" clId="{D5FD8459-2B5C-48A5-9673-8D128202ED48}" dt="2026-03-22T08:24:38.929" v="11" actId="47"/>
          <pc:sldLayoutMkLst>
            <pc:docMk/>
            <pc:sldMasterMk cId="1691894521" sldId="2147483966"/>
            <pc:sldLayoutMk cId="651634229" sldId="214748468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22/03/2026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22/03/2026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574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97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018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76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0979C01-B4B5-8883-4422-FE56DC8F7623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4" name="Graphic 6">
              <a:extLst>
                <a:ext uri="{FF2B5EF4-FFF2-40B4-BE49-F238E27FC236}">
                  <a16:creationId xmlns:a16="http://schemas.microsoft.com/office/drawing/2014/main" id="{001BC632-EB17-2B3A-AC76-EDDB7C17DB0A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79FDEF5E-E471-E960-5D35-94B707EB053F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76166D9C-28BE-94C3-16F2-55BF95C5E4D0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753EDC8A-C073-5326-A95C-EE62A36DBC8A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549552B1-9DD9-09CE-4057-998C20CBEB94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3ED28523-E53C-0EBC-3670-3F2E07ACDDF8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81FD8EC5-9E3A-CD5D-10A2-0F91B45FDBC5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68E50EC2-1D28-1241-069D-1A87351EEC75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AFE5769B-0EFE-7455-FED4-7E4F67703086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BDB6F7C0-CE63-0E3B-997E-B30F1937659C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385EF717-E23A-7D8B-054C-EA17CB2AAC30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0B82EE23-3B85-68B6-B7D5-EBD86BE02DDC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A493B9B5-4E2F-C8ED-328F-896DE266AF07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FFB2F0F6-FF3B-22A4-D047-3C5FB52A7B72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6A7B2A4C-3F5B-DC67-13EB-7B96E48D60F3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7627B0BC-031F-6BCD-32C7-343AD0546479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BE765CF7-4A3F-7CBD-27F5-8C7B5563D89F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E894C3F7-27AA-525D-CE71-B92D486B52D2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46CCBACA-1402-3679-36AF-9474084864B0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D38374DC-E4FD-5336-D56E-B30BDD90434E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399C1C77-829D-A85F-C01B-A6139AAFC4A9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BECC49ED-80DF-153E-B7C7-F706B7EE3667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DC3A81E9-0EFD-43D1-27C6-CB9DFA1F8852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B319DAE2-DCFF-2CE1-CCE3-3A808EF4DBE6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7D612622-D33B-4A8A-9218-88C73D4AF7FF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E6A674BA-56B2-FE63-DAFC-874C81A0AF37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1F2A2FEC-8AD4-FCA8-FED4-1BBFEBFB9D83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66FAED8D-A7F1-62C1-11CD-D704E0DB25F7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9" name="Freeform 50">
                <a:extLst>
                  <a:ext uri="{FF2B5EF4-FFF2-40B4-BE49-F238E27FC236}">
                    <a16:creationId xmlns:a16="http://schemas.microsoft.com/office/drawing/2014/main" id="{6908D12B-81BE-ED1C-ED5C-F14F2427C8C0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51">
                <a:extLst>
                  <a:ext uri="{FF2B5EF4-FFF2-40B4-BE49-F238E27FC236}">
                    <a16:creationId xmlns:a16="http://schemas.microsoft.com/office/drawing/2014/main" id="{C8D0420F-BEC5-75FC-ADB4-48B4F44A10F6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2">
                <a:extLst>
                  <a:ext uri="{FF2B5EF4-FFF2-40B4-BE49-F238E27FC236}">
                    <a16:creationId xmlns:a16="http://schemas.microsoft.com/office/drawing/2014/main" id="{3F199E28-24B2-B872-74E7-93117A0CB2DD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B3D79F06-AB98-0745-26D7-AB29C17135C2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8F127A52-C951-B0DF-A84E-D891886CC0F1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E66EC9F1-772C-02E7-B3FC-E7639E07610B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EBE05600-D7E7-7CA9-DAEE-F4BCB08F6FCB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ED47898F-CA70-D754-5A8C-3DD60E6C6773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05C611FD-589E-5B32-C748-DFC8EA3BE2F8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DC38B79D-6783-FCF1-6511-E7E088076888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2DF4B106-DA5A-177C-F9F3-D445B86B04E8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88DACA17-6B0A-7C3B-0BA7-30214FFB258E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6C23CBC3-82A7-FFB6-6D4A-7D12F917413F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67B9E6-4837-988E-02B7-8EE52A3EFAE5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87" r:id="rId68"/>
    <p:sldLayoutId id="2147484688" r:id="rId69"/>
    <p:sldLayoutId id="2147484689" r:id="rId70"/>
    <p:sldLayoutId id="2147484690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marc/bibliographic/bd034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fletjs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penstreetmap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marc/bibliographic/bd034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fletjs.com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penstreetmap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marc/bibliographic/bd034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fletjs.com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penstreetmap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marc/bibliographic/bd034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fletjs.com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penstreetmap.or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fletjs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penstreetmap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Primo/Product_Documentation/020Primo_VE/Primo_VE_(English)/Go_NDE/Overview_of_the_NDE_Interface_and_Configuration" TargetMode="External"/><Relationship Id="rId2" Type="http://schemas.openxmlformats.org/officeDocument/2006/relationships/hyperlink" Target="https://knowledge.exlibrisgroup.com/Primo/Product_Documentation/020Primo_VE/Primo_VE_(English)/Go_NDE/Overview_of_the_NDE_Interface_and_Configuration#Configuration_Changes_for_the_Full_Record_Display_Pag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fletjs.com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penstreetmap.org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en-US" b="1" dirty="0"/>
              <a:t>How to use the Places Map Widget in Primo VE NDE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 Live Demo and overall introduction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81B4-9665-636B-CB22-698CECC36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DE65B9-8263-9994-158F-40028D78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C7D695-BC01-8557-A644-A4CC3FB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3C31EA-7FAE-6481-E973-A388E50F84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60009"/>
          </a:xfrm>
        </p:spPr>
        <p:txBody>
          <a:bodyPr/>
          <a:lstStyle/>
          <a:p>
            <a:r>
              <a:rPr lang="en-US" sz="2000" dirty="0"/>
              <a:t>We have a MARC21 record with title “The great transformation : social change in Taipei, Taiwan since the 1960s”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95300-0936-8967-93F9-79AD76FC5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72" y="2166761"/>
            <a:ext cx="9535856" cy="25244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632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902FB-3446-0302-4DAF-04BD351E0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E29DF42-4B8D-F175-197F-F42703E61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919260-0E14-3796-D322-31CCC9DEC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443B583-440A-A767-651E-635297072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924009"/>
          </a:xfrm>
        </p:spPr>
        <p:txBody>
          <a:bodyPr/>
          <a:lstStyle/>
          <a:p>
            <a:r>
              <a:rPr lang="en-US" sz="2000" dirty="0"/>
              <a:t>We want to add a </a:t>
            </a:r>
            <a:r>
              <a:rPr lang="en-US" sz="2000" dirty="0">
                <a:hlinkClick r:id="rId2"/>
              </a:rPr>
              <a:t>034 Coded Cartographic Mathematical Data </a:t>
            </a:r>
            <a:r>
              <a:rPr lang="en-US" sz="2000" dirty="0"/>
              <a:t>field for “Taipei Taiwan” and include the following subfields so that the Places Map Widget will display in the full record view:</a:t>
            </a:r>
          </a:p>
          <a:p>
            <a:pPr lvl="1"/>
            <a:r>
              <a:rPr lang="en-US" sz="2000" dirty="0"/>
              <a:t>$d - Coordinates - westernmost longitude (NR)</a:t>
            </a:r>
          </a:p>
          <a:p>
            <a:pPr lvl="1"/>
            <a:r>
              <a:rPr lang="en-US" sz="2000" dirty="0"/>
              <a:t>$e - Coordinates - easternmost longitude (NR)</a:t>
            </a:r>
          </a:p>
          <a:p>
            <a:pPr lvl="1"/>
            <a:r>
              <a:rPr lang="en-US" sz="2000" dirty="0"/>
              <a:t>$f - Coordinates - northernmost latitude (NR)</a:t>
            </a:r>
          </a:p>
          <a:p>
            <a:pPr lvl="1"/>
            <a:r>
              <a:rPr lang="en-US" sz="2000" dirty="0"/>
              <a:t>$g - Coordinates - southernmost latitude (NR)</a:t>
            </a:r>
          </a:p>
        </p:txBody>
      </p:sp>
    </p:spTree>
    <p:extLst>
      <p:ext uri="{BB962C8B-B14F-4D97-AF65-F5344CB8AC3E}">
        <p14:creationId xmlns:p14="http://schemas.microsoft.com/office/powerpoint/2010/main" val="573422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343A5-59DE-FF8E-0913-BA799396F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CFF6911-EA00-93AC-4918-182F9DEB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0CE8DC-D363-A9D4-B440-AA263A60E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7168104-8958-6B46-4078-A928B4B7F1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981929"/>
          </a:xfrm>
        </p:spPr>
        <p:txBody>
          <a:bodyPr/>
          <a:lstStyle/>
          <a:p>
            <a:r>
              <a:rPr lang="en-US" sz="2000" dirty="0"/>
              <a:t>We ascertain what the coordinates are and catalog them in the bibliographic record.</a:t>
            </a:r>
          </a:p>
          <a:p>
            <a:r>
              <a:rPr lang="en-US" sz="2000" dirty="0"/>
              <a:t>The 034 field will be as follows: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169D1D-E972-16B7-2C27-C9CCA86A2B78}"/>
              </a:ext>
            </a:extLst>
          </p:cNvPr>
          <p:cNvSpPr txBox="1"/>
          <p:nvPr/>
        </p:nvSpPr>
        <p:spPr>
          <a:xfrm>
            <a:off x="589280" y="2296160"/>
            <a:ext cx="10800080" cy="98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0341_ $$d </a:t>
            </a:r>
            <a:r>
              <a:rPr lang="pt-BR" dirty="0">
                <a:latin typeface="Courier New" panose="02070309020205020404" pitchFamily="49" charset="0"/>
                <a:cs typeface="Courier New" panose="02070309020205020404" pitchFamily="49" charset="0"/>
              </a:rPr>
              <a:t>E1213000 $$e E1214000 $$f N0250000 $$g N0251000</a:t>
            </a:r>
            <a:endParaRPr lang="en-US" dirty="0" err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273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A7C0E-50FA-A7B9-F6AC-3022960B8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A4F6B5-1215-4415-E9AB-A4DC77DF7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95" y="2014340"/>
            <a:ext cx="6878010" cy="2829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313FA54-1DF7-5A03-41A8-7BBB125E5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5B9254-15F0-FC74-C402-8B3909DA1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4BAD03A-4279-0AD7-AD92-CA876CB65F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43448"/>
          </a:xfrm>
        </p:spPr>
        <p:txBody>
          <a:bodyPr/>
          <a:lstStyle/>
          <a:p>
            <a:r>
              <a:rPr lang="en-US" sz="2000" dirty="0"/>
              <a:t>Now we have catalogued the 034 field: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B52FE-B0E0-13FB-6B20-394412C9E0C9}"/>
              </a:ext>
            </a:extLst>
          </p:cNvPr>
          <p:cNvSpPr/>
          <p:nvPr/>
        </p:nvSpPr>
        <p:spPr>
          <a:xfrm>
            <a:off x="2857648" y="4309332"/>
            <a:ext cx="5321152" cy="3439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0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9D23F-05F4-9E38-F44C-C824C299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FA20285-6F61-2D33-EC6A-44844C263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121"/>
            <a:ext cx="12192000" cy="26477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236393-93FB-3288-DF90-D7882B5B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AA926E-969E-8736-3CC3-FB3FD8B17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3E196CB-7872-C671-FBBF-7E29C27F8B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86849"/>
          </a:xfrm>
        </p:spPr>
        <p:txBody>
          <a:bodyPr/>
          <a:lstStyle/>
          <a:p>
            <a:r>
              <a:rPr lang="en-US" sz="2000" dirty="0"/>
              <a:t>In the full record view, we see the Places Map Widget for Taipei, Taiwan</a:t>
            </a:r>
            <a:endParaRPr lang="en-US" sz="2000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F63088-498E-D619-A3F6-03CB5C8D35F7}"/>
              </a:ext>
            </a:extLst>
          </p:cNvPr>
          <p:cNvSpPr/>
          <p:nvPr/>
        </p:nvSpPr>
        <p:spPr>
          <a:xfrm>
            <a:off x="9868173" y="2770956"/>
            <a:ext cx="2191747" cy="1922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3F04A7-06C7-781A-6EEB-78F82287FB37}"/>
              </a:ext>
            </a:extLst>
          </p:cNvPr>
          <p:cNvSpPr/>
          <p:nvPr/>
        </p:nvSpPr>
        <p:spPr>
          <a:xfrm>
            <a:off x="904240" y="3139440"/>
            <a:ext cx="458216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5C6055-9A98-E42D-D54A-7568628792B6}"/>
              </a:ext>
            </a:extLst>
          </p:cNvPr>
          <p:cNvSpPr txBox="1"/>
          <p:nvPr/>
        </p:nvSpPr>
        <p:spPr>
          <a:xfrm>
            <a:off x="7010400" y="5382717"/>
            <a:ext cx="3942080" cy="7966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also have a link to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hlinkClick r:id="rId3"/>
              </a:rPr>
              <a:t>https://leafletjs.com/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4"/>
              </a:rPr>
              <a:t>https://www.openstreetmap.org/</a:t>
            </a:r>
            <a:r>
              <a:rPr lang="en-US" sz="1400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A87F82-77E7-543E-B01A-4EEB42CA3C1C}"/>
              </a:ext>
            </a:extLst>
          </p:cNvPr>
          <p:cNvCxnSpPr/>
          <p:nvPr/>
        </p:nvCxnSpPr>
        <p:spPr>
          <a:xfrm flipV="1">
            <a:off x="10190480" y="4602480"/>
            <a:ext cx="42672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E1716C-B707-D242-CE12-85DB785A21A0}"/>
              </a:ext>
            </a:extLst>
          </p:cNvPr>
          <p:cNvCxnSpPr/>
          <p:nvPr/>
        </p:nvCxnSpPr>
        <p:spPr>
          <a:xfrm flipV="1">
            <a:off x="10200640" y="4602480"/>
            <a:ext cx="102616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845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0254A-9169-CE05-9E4C-17AD83775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39CF123B-8605-4455-EA7F-51D8A5175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15720D1-3E11-65C6-A4C4-CFBD33D07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7035" y="963777"/>
            <a:ext cx="6288656" cy="2586789"/>
          </a:xfrm>
        </p:spPr>
        <p:txBody>
          <a:bodyPr/>
          <a:lstStyle/>
          <a:p>
            <a:r>
              <a:rPr lang="en-US" sz="3600" dirty="0"/>
              <a:t>Example 2 (using 034 field)</a:t>
            </a:r>
          </a:p>
          <a:p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411871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616B2-BCF7-3CC9-D88C-24D9B533A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C5AB0-4FFF-6167-A732-11F17BD4B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19" y="2061971"/>
            <a:ext cx="9573961" cy="27340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8CC264A-BDFA-7D4A-7A3A-47C132A41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624083-6220-33E1-7B32-C7399F11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829668-4118-0B64-2C7D-BACA1BC5D2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60009"/>
          </a:xfrm>
        </p:spPr>
        <p:txBody>
          <a:bodyPr/>
          <a:lstStyle/>
          <a:p>
            <a:r>
              <a:rPr lang="en-US" sz="2000" dirty="0"/>
              <a:t>We have a MARC21 record with title “A companion to Los Angeles”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25675-D768-AD41-0142-E93817475813}"/>
              </a:ext>
            </a:extLst>
          </p:cNvPr>
          <p:cNvSpPr txBox="1"/>
          <p:nvPr/>
        </p:nvSpPr>
        <p:spPr>
          <a:xfrm>
            <a:off x="8473440" y="3942079"/>
            <a:ext cx="1717040" cy="5074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By the way, this is a CZ record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D90355-A203-6AAB-B4AF-C430689CC985}"/>
              </a:ext>
            </a:extLst>
          </p:cNvPr>
          <p:cNvCxnSpPr/>
          <p:nvPr/>
        </p:nvCxnSpPr>
        <p:spPr>
          <a:xfrm flipH="1" flipV="1">
            <a:off x="6096000" y="3429000"/>
            <a:ext cx="2377440" cy="777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732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4A872-68CA-680B-3BA3-BECCBAF5A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45893E1-F899-49FE-3DED-C3182FEE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85B92E-8E0C-DEEC-778F-E033440DC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C7F75F-9E34-7109-0156-E096422EB5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924009"/>
          </a:xfrm>
        </p:spPr>
        <p:txBody>
          <a:bodyPr/>
          <a:lstStyle/>
          <a:p>
            <a:r>
              <a:rPr lang="en-US" sz="2000" dirty="0"/>
              <a:t>We want to add a </a:t>
            </a:r>
            <a:r>
              <a:rPr lang="en-US" sz="2000" dirty="0">
                <a:hlinkClick r:id="rId2"/>
              </a:rPr>
              <a:t>034 Coded Cartographic Mathematical Data </a:t>
            </a:r>
            <a:r>
              <a:rPr lang="en-US" sz="2000" dirty="0"/>
              <a:t>field for “Los Angeles, California” and include the following subfields so that the Places Map Widget will display in the full record view:</a:t>
            </a:r>
          </a:p>
          <a:p>
            <a:pPr lvl="1"/>
            <a:r>
              <a:rPr lang="en-US" sz="2000" dirty="0"/>
              <a:t>$d - Coordinates - westernmost longitude (NR)</a:t>
            </a:r>
          </a:p>
          <a:p>
            <a:pPr lvl="1"/>
            <a:r>
              <a:rPr lang="en-US" sz="2000" dirty="0"/>
              <a:t>$e - Coordinates - easternmost longitude (NR)</a:t>
            </a:r>
          </a:p>
          <a:p>
            <a:pPr lvl="1"/>
            <a:r>
              <a:rPr lang="en-US" sz="2000" dirty="0"/>
              <a:t>$f - Coordinates - northernmost latitude (NR)</a:t>
            </a:r>
          </a:p>
          <a:p>
            <a:pPr lvl="1"/>
            <a:r>
              <a:rPr lang="en-US" sz="2000" dirty="0"/>
              <a:t>$g - Coordinates - southernmost latitude (NR)</a:t>
            </a:r>
          </a:p>
        </p:txBody>
      </p:sp>
    </p:spTree>
    <p:extLst>
      <p:ext uri="{BB962C8B-B14F-4D97-AF65-F5344CB8AC3E}">
        <p14:creationId xmlns:p14="http://schemas.microsoft.com/office/powerpoint/2010/main" val="3866714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737FA-DEF0-B358-1EFD-BCF327724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5A5DBC1-D7AD-EFC4-D5E9-2C6D66DA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AFF7AC-5263-D514-59A5-29358478D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F89754-3067-84AB-ED86-FC6F9FB91F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981929"/>
          </a:xfrm>
        </p:spPr>
        <p:txBody>
          <a:bodyPr/>
          <a:lstStyle/>
          <a:p>
            <a:r>
              <a:rPr lang="en-US" sz="2000" dirty="0"/>
              <a:t>We ascertain what the coordinates are and catalog them in the bibliographic record.</a:t>
            </a:r>
          </a:p>
          <a:p>
            <a:r>
              <a:rPr lang="en-US" sz="2000" dirty="0"/>
              <a:t>The 034 field will be as follows: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F5444-D35C-59F9-E9CB-78A0CAD732B6}"/>
              </a:ext>
            </a:extLst>
          </p:cNvPr>
          <p:cNvSpPr txBox="1"/>
          <p:nvPr/>
        </p:nvSpPr>
        <p:spPr>
          <a:xfrm>
            <a:off x="619760" y="2296160"/>
            <a:ext cx="10800080" cy="98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034__ </a:t>
            </a:r>
            <a:r>
              <a:rPr lang="pt-BR" dirty="0">
                <a:latin typeface="Courier New" panose="02070309020205020404" pitchFamily="49" charset="0"/>
                <a:cs typeface="Courier New" panose="02070309020205020404" pitchFamily="49" charset="0"/>
              </a:rPr>
              <a:t>$$a a $$b 100000 $$d W1183000 $$e W1180000 $$f N0341000 $$g N0335000</a:t>
            </a:r>
            <a:endParaRPr lang="en-US" dirty="0" err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0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9057F-77B6-A8A3-6421-B2CAC9316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F66CAF-888B-7FF8-BD61-46EC5AC8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074" y="2471604"/>
            <a:ext cx="6277851" cy="1914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223535A-4483-6375-8924-9A1D2E8E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854AE5-1575-9D7B-5E38-33C06043B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2BFE98E-CC30-E793-9037-250B3BCFF3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43448"/>
          </a:xfrm>
        </p:spPr>
        <p:txBody>
          <a:bodyPr/>
          <a:lstStyle/>
          <a:p>
            <a:r>
              <a:rPr lang="en-US" sz="2000" dirty="0"/>
              <a:t>Now we have catalogued the 034 field: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17FE54-182D-F601-C129-6998C944D466}"/>
              </a:ext>
            </a:extLst>
          </p:cNvPr>
          <p:cNvSpPr/>
          <p:nvPr/>
        </p:nvSpPr>
        <p:spPr>
          <a:xfrm>
            <a:off x="3213248" y="3831812"/>
            <a:ext cx="5321152" cy="3439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20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Enabling the Places Map Widget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Example 1 (using 034 field)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Example 2 (using 034 field)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Example 3 (using 034 field)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Example 4 (using 034 field)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Example 5 (using 651_0 field subfield 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Example 6 (using 651_0 field subfield </a:t>
            </a:r>
            <a:r>
              <a:rPr lang="en-US" sz="2000"/>
              <a:t>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A1448-DFEB-960A-9268-F60FAA902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29BA6-A7F5-183E-126F-6E26DF175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5674"/>
            <a:ext cx="12192000" cy="3052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58EA54B-DCC7-916A-93C4-8B8FCFF6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DAFEFE-6BEB-EBB6-CEA6-BF226D753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C33AE26-EA9C-54DC-0D33-2BD9C8889A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86849"/>
          </a:xfrm>
        </p:spPr>
        <p:txBody>
          <a:bodyPr/>
          <a:lstStyle/>
          <a:p>
            <a:r>
              <a:rPr lang="en-US" sz="2000" dirty="0"/>
              <a:t>In the full record view, we see the Places Map Widget for Los Angeles, California</a:t>
            </a:r>
            <a:endParaRPr lang="en-US" sz="2000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6FF28D-39D8-3810-1A61-6BBF49020604}"/>
              </a:ext>
            </a:extLst>
          </p:cNvPr>
          <p:cNvSpPr/>
          <p:nvPr/>
        </p:nvSpPr>
        <p:spPr>
          <a:xfrm>
            <a:off x="9868173" y="2770956"/>
            <a:ext cx="2191747" cy="1922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2C305D-F038-BCBA-31D9-0C01F65A4117}"/>
              </a:ext>
            </a:extLst>
          </p:cNvPr>
          <p:cNvSpPr/>
          <p:nvPr/>
        </p:nvSpPr>
        <p:spPr>
          <a:xfrm>
            <a:off x="904240" y="3139440"/>
            <a:ext cx="458216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8C663-0152-DFA7-C416-EAA846CA3EEB}"/>
              </a:ext>
            </a:extLst>
          </p:cNvPr>
          <p:cNvSpPr txBox="1"/>
          <p:nvPr/>
        </p:nvSpPr>
        <p:spPr>
          <a:xfrm>
            <a:off x="7010400" y="5382717"/>
            <a:ext cx="3942080" cy="7966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also have a link to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hlinkClick r:id="rId3"/>
              </a:rPr>
              <a:t>https://leafletjs.com/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4"/>
              </a:rPr>
              <a:t>https://www.openstreetmap.org/</a:t>
            </a:r>
            <a:r>
              <a:rPr lang="en-US" sz="1400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303377-A15F-4E2E-7365-EC8657B0987D}"/>
              </a:ext>
            </a:extLst>
          </p:cNvPr>
          <p:cNvCxnSpPr/>
          <p:nvPr/>
        </p:nvCxnSpPr>
        <p:spPr>
          <a:xfrm flipV="1">
            <a:off x="10190480" y="4602480"/>
            <a:ext cx="42672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96978D-08BA-3C63-30E0-B6F7E839E8F9}"/>
              </a:ext>
            </a:extLst>
          </p:cNvPr>
          <p:cNvCxnSpPr/>
          <p:nvPr/>
        </p:nvCxnSpPr>
        <p:spPr>
          <a:xfrm flipV="1">
            <a:off x="10200640" y="4602480"/>
            <a:ext cx="102616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4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D701F-6612-D36C-9E4B-03DADE6A7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AE4D85E6-B06F-5C79-852F-F32F82CD8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7491C07-1664-3B6C-B53D-71D427A088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7035" y="963777"/>
            <a:ext cx="6288656" cy="2586789"/>
          </a:xfrm>
        </p:spPr>
        <p:txBody>
          <a:bodyPr/>
          <a:lstStyle/>
          <a:p>
            <a:r>
              <a:rPr lang="en-US" sz="3600" dirty="0"/>
              <a:t>Example 3 (using 034 field)</a:t>
            </a:r>
          </a:p>
          <a:p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328843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4855F-BA83-3A86-53FC-21C2BA5F9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6636F-81EB-5FCE-948C-91B2B711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704" y="2107660"/>
            <a:ext cx="9440592" cy="3191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5026919-9299-C545-CA37-5B6F8267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7715A3-B94B-5B85-71C1-B34B081FE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9415D3-9415-35F6-4D6A-742785A722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60009"/>
          </a:xfrm>
        </p:spPr>
        <p:txBody>
          <a:bodyPr/>
          <a:lstStyle/>
          <a:p>
            <a:r>
              <a:rPr lang="en-US" sz="2000" dirty="0"/>
              <a:t>We have a MARC21 record with title “</a:t>
            </a:r>
            <a:r>
              <a:rPr lang="en-US" sz="2000" dirty="0" err="1"/>
              <a:t>Godeffroy</a:t>
            </a:r>
            <a:r>
              <a:rPr lang="en-US" sz="2000" dirty="0"/>
              <a:t> of </a:t>
            </a:r>
            <a:r>
              <a:rPr lang="en-US" sz="2000" dirty="0" err="1"/>
              <a:t>Boloyne</a:t>
            </a:r>
            <a:r>
              <a:rPr lang="en-US" sz="2000" dirty="0"/>
              <a:t>, or, The siege and </a:t>
            </a:r>
            <a:r>
              <a:rPr lang="en-US" sz="2000" dirty="0" err="1"/>
              <a:t>conqueste</a:t>
            </a:r>
            <a:r>
              <a:rPr lang="en-US" sz="2000" dirty="0"/>
              <a:t> of Jerusalem” </a:t>
            </a:r>
          </a:p>
        </p:txBody>
      </p:sp>
    </p:spTree>
    <p:extLst>
      <p:ext uri="{BB962C8B-B14F-4D97-AF65-F5344CB8AC3E}">
        <p14:creationId xmlns:p14="http://schemas.microsoft.com/office/powerpoint/2010/main" val="2084427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74711-A787-64CD-E9F2-D003A4C6E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BD0F289-2519-0849-E184-2C45DF363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D04C25-EF87-DF2C-4217-6AF03139F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A1100E8-35F9-A133-C214-85CB752442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924009"/>
          </a:xfrm>
        </p:spPr>
        <p:txBody>
          <a:bodyPr/>
          <a:lstStyle/>
          <a:p>
            <a:r>
              <a:rPr lang="en-US" sz="2000" dirty="0"/>
              <a:t>We want to add a </a:t>
            </a:r>
            <a:r>
              <a:rPr lang="en-US" sz="2000" dirty="0">
                <a:hlinkClick r:id="rId2"/>
              </a:rPr>
              <a:t>034 Coded Cartographic Mathematical Data </a:t>
            </a:r>
            <a:r>
              <a:rPr lang="en-US" sz="2000" dirty="0"/>
              <a:t>field for “Jerusalem, Israel” and include the following subfields so that the Places Map Widget will display in the full record view:</a:t>
            </a:r>
          </a:p>
          <a:p>
            <a:pPr lvl="1"/>
            <a:r>
              <a:rPr lang="en-US" sz="2000" dirty="0"/>
              <a:t>$d - Coordinates - westernmost longitude (NR)</a:t>
            </a:r>
          </a:p>
          <a:p>
            <a:pPr lvl="1"/>
            <a:r>
              <a:rPr lang="en-US" sz="2000" dirty="0"/>
              <a:t>$e - Coordinates - easternmost longitude (NR)</a:t>
            </a:r>
          </a:p>
          <a:p>
            <a:pPr lvl="1"/>
            <a:r>
              <a:rPr lang="en-US" sz="2000" dirty="0"/>
              <a:t>$f - Coordinates - northernmost latitude (NR)</a:t>
            </a:r>
          </a:p>
          <a:p>
            <a:pPr lvl="1"/>
            <a:r>
              <a:rPr lang="en-US" sz="2000" dirty="0"/>
              <a:t>$g - Coordinates - southernmost latitude (NR)</a:t>
            </a:r>
          </a:p>
        </p:txBody>
      </p:sp>
    </p:spTree>
    <p:extLst>
      <p:ext uri="{BB962C8B-B14F-4D97-AF65-F5344CB8AC3E}">
        <p14:creationId xmlns:p14="http://schemas.microsoft.com/office/powerpoint/2010/main" val="1931975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BA8F2-6507-308F-1A8E-55248ABBC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25C40B0-80DE-743B-2BBD-1FB27B54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8CDD02-8D6B-1838-3A4D-095F83661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86E95D-3A7F-9B59-AAC5-1BD8350763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981929"/>
          </a:xfrm>
        </p:spPr>
        <p:txBody>
          <a:bodyPr/>
          <a:lstStyle/>
          <a:p>
            <a:r>
              <a:rPr lang="en-US" sz="2000" dirty="0"/>
              <a:t>We ascertain what the coordinates are and catalog them in the bibliographic record.</a:t>
            </a:r>
          </a:p>
          <a:p>
            <a:r>
              <a:rPr lang="en-US" sz="2000" dirty="0"/>
              <a:t>The 034 field will be as follows: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ADFBDD-F362-BE64-3DDF-CA4C9A5DF643}"/>
              </a:ext>
            </a:extLst>
          </p:cNvPr>
          <p:cNvSpPr txBox="1"/>
          <p:nvPr/>
        </p:nvSpPr>
        <p:spPr>
          <a:xfrm>
            <a:off x="619760" y="2296160"/>
            <a:ext cx="10800080" cy="98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0341_ </a:t>
            </a:r>
            <a:r>
              <a:rPr lang="pt-BR" dirty="0">
                <a:latin typeface="Courier New" panose="02070309020205020404" pitchFamily="49" charset="0"/>
                <a:cs typeface="Courier New" panose="02070309020205020404" pitchFamily="49" charset="0"/>
              </a:rPr>
              <a:t>$$a a $$b 50000 $$d E0351000 $$e E0351800 $$f N0315000 $$g N0314000</a:t>
            </a:r>
            <a:endParaRPr lang="en-US" dirty="0" err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39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9C552-D749-1DA7-D5F7-FB5555083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0FE55-7CAB-20E9-9CCB-90A50D63C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21" y="2119129"/>
            <a:ext cx="7763958" cy="26197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3CAB49F-A715-C6BE-89A9-E1B9229F4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7DB677-18B0-A187-407B-EBA20520A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988ABCE-9756-05F7-B197-AF316FA0BA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43448"/>
          </a:xfrm>
        </p:spPr>
        <p:txBody>
          <a:bodyPr/>
          <a:lstStyle/>
          <a:p>
            <a:r>
              <a:rPr lang="en-US" sz="2000" dirty="0"/>
              <a:t>Now we have catalogued the 034 field: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19E662-EDF5-8294-B3FE-AE9B0DADCA2C}"/>
              </a:ext>
            </a:extLst>
          </p:cNvPr>
          <p:cNvSpPr/>
          <p:nvPr/>
        </p:nvSpPr>
        <p:spPr>
          <a:xfrm>
            <a:off x="2481728" y="3963892"/>
            <a:ext cx="5321152" cy="3439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84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99A77-2B54-6A0A-23E4-60F956D16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DF4338-3DC5-49F1-2463-C766E4032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5014"/>
            <a:ext cx="12192000" cy="27279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2015FE8-4E4E-493B-3337-DE3E1B50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4C1C35-7407-DE15-E203-9806EC98E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7AD41C-06AE-59E0-24EF-C8281E99C1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86849"/>
          </a:xfrm>
        </p:spPr>
        <p:txBody>
          <a:bodyPr/>
          <a:lstStyle/>
          <a:p>
            <a:r>
              <a:rPr lang="en-US" sz="2000" dirty="0"/>
              <a:t>In the full record view, we see the Places Map Widget for Jerusalem, Israel</a:t>
            </a:r>
            <a:endParaRPr lang="en-US" sz="2000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2DAA89-8CF3-9107-F3A5-9C3337DB6907}"/>
              </a:ext>
            </a:extLst>
          </p:cNvPr>
          <p:cNvSpPr/>
          <p:nvPr/>
        </p:nvSpPr>
        <p:spPr>
          <a:xfrm>
            <a:off x="9868173" y="2770956"/>
            <a:ext cx="2191747" cy="1922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B12AA6-AF7F-0B0C-7B1F-50DC3168FE49}"/>
              </a:ext>
            </a:extLst>
          </p:cNvPr>
          <p:cNvSpPr/>
          <p:nvPr/>
        </p:nvSpPr>
        <p:spPr>
          <a:xfrm>
            <a:off x="904240" y="3139440"/>
            <a:ext cx="458216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F3C467-BF6C-7511-DCD4-9D887EA76129}"/>
              </a:ext>
            </a:extLst>
          </p:cNvPr>
          <p:cNvSpPr txBox="1"/>
          <p:nvPr/>
        </p:nvSpPr>
        <p:spPr>
          <a:xfrm>
            <a:off x="7010400" y="5382717"/>
            <a:ext cx="3942080" cy="7966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also have a link to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hlinkClick r:id="rId3"/>
              </a:rPr>
              <a:t>https://leafletjs.com/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4"/>
              </a:rPr>
              <a:t>https://www.openstreetmap.org/</a:t>
            </a:r>
            <a:r>
              <a:rPr lang="en-US" sz="1400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8AA788-96D6-23F2-E2E6-C4EFA27DDD1A}"/>
              </a:ext>
            </a:extLst>
          </p:cNvPr>
          <p:cNvCxnSpPr/>
          <p:nvPr/>
        </p:nvCxnSpPr>
        <p:spPr>
          <a:xfrm flipV="1">
            <a:off x="10190480" y="4602480"/>
            <a:ext cx="42672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755843-2193-D9DB-5DDC-F4E7BFB1ADE8}"/>
              </a:ext>
            </a:extLst>
          </p:cNvPr>
          <p:cNvCxnSpPr/>
          <p:nvPr/>
        </p:nvCxnSpPr>
        <p:spPr>
          <a:xfrm flipV="1">
            <a:off x="10200640" y="4602480"/>
            <a:ext cx="102616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365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3F059-366B-4F49-9585-6BB42BF79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70C64C-90D4-37EC-6270-50B7A1D503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7035" y="963777"/>
            <a:ext cx="6288656" cy="2586789"/>
          </a:xfrm>
        </p:spPr>
        <p:txBody>
          <a:bodyPr/>
          <a:lstStyle/>
          <a:p>
            <a:r>
              <a:rPr lang="en-US" sz="3600" dirty="0"/>
              <a:t>Example 4 (using 034 field)</a:t>
            </a:r>
          </a:p>
          <a:p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E66D485-8B40-E375-CFA3-1F4A928E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09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B5087-D5A6-F5D4-CF65-2AFF119BB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C95998-9F8E-07FD-277E-E8B82F188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98" y="2081024"/>
            <a:ext cx="9516803" cy="26959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1D5BC99-3AE0-171D-A90E-CEE9A3CA7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2E0A1A-2174-43C5-B44B-8078AC0B2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D9B2A09-9508-5602-8235-87EE4EA5B8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60009"/>
          </a:xfrm>
        </p:spPr>
        <p:txBody>
          <a:bodyPr/>
          <a:lstStyle/>
          <a:p>
            <a:r>
              <a:rPr lang="en-US" sz="2000" dirty="0"/>
              <a:t>We have a MARC21 record with title “</a:t>
            </a:r>
            <a:r>
              <a:rPr lang="de-DE" sz="2000" dirty="0"/>
              <a:t>Abraham in Mamre : historische und exegetische Studien zur Region von Hebron und zu Genesis 11,27-19,38</a:t>
            </a:r>
            <a:r>
              <a:rPr lang="en-US" sz="2000" dirty="0"/>
              <a:t>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664C9-4E2B-E157-93F6-5EB53303F3F8}"/>
              </a:ext>
            </a:extLst>
          </p:cNvPr>
          <p:cNvSpPr txBox="1"/>
          <p:nvPr/>
        </p:nvSpPr>
        <p:spPr>
          <a:xfrm>
            <a:off x="8473440" y="4196079"/>
            <a:ext cx="1717040" cy="5074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By the way, this is a CZ record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947AF5-677E-3606-993F-C3E7AE255363}"/>
              </a:ext>
            </a:extLst>
          </p:cNvPr>
          <p:cNvCxnSpPr/>
          <p:nvPr/>
        </p:nvCxnSpPr>
        <p:spPr>
          <a:xfrm flipH="1" flipV="1">
            <a:off x="6096000" y="3683000"/>
            <a:ext cx="2377440" cy="777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428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E55A3-C428-15CD-23AC-127FD24E0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C99A00C-1500-5905-A9C9-0CB3080E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A30807-B70A-FAB1-8729-E88F0457C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926156-1376-26DA-8404-B0620CE1CE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924009"/>
          </a:xfrm>
        </p:spPr>
        <p:txBody>
          <a:bodyPr/>
          <a:lstStyle/>
          <a:p>
            <a:r>
              <a:rPr lang="en-US" sz="2000" dirty="0"/>
              <a:t>We want to add a </a:t>
            </a:r>
            <a:r>
              <a:rPr lang="en-US" sz="2000" dirty="0">
                <a:hlinkClick r:id="rId2"/>
              </a:rPr>
              <a:t>034 Coded Cartographic Mathematical Data </a:t>
            </a:r>
            <a:r>
              <a:rPr lang="en-US" sz="2000" dirty="0"/>
              <a:t>field for “Hebron, Israel” and include the following subfields so that the Places Map Widget will display in the full record view:</a:t>
            </a:r>
          </a:p>
          <a:p>
            <a:pPr lvl="1"/>
            <a:r>
              <a:rPr lang="en-US" sz="2000" dirty="0"/>
              <a:t>$d - Coordinates - westernmost longitude (NR)</a:t>
            </a:r>
          </a:p>
          <a:p>
            <a:pPr lvl="1"/>
            <a:r>
              <a:rPr lang="en-US" sz="2000" dirty="0"/>
              <a:t>$e - Coordinates - easternmost longitude (NR)</a:t>
            </a:r>
          </a:p>
          <a:p>
            <a:pPr lvl="1"/>
            <a:r>
              <a:rPr lang="en-US" sz="2000" dirty="0"/>
              <a:t>$f - Coordinates - northernmost latitude (NR)</a:t>
            </a:r>
          </a:p>
          <a:p>
            <a:pPr lvl="1"/>
            <a:r>
              <a:rPr lang="en-US" sz="2000" dirty="0"/>
              <a:t>$g - Coordinates - southernmost latitude (NR)</a:t>
            </a:r>
          </a:p>
        </p:txBody>
      </p:sp>
    </p:spTree>
    <p:extLst>
      <p:ext uri="{BB962C8B-B14F-4D97-AF65-F5344CB8AC3E}">
        <p14:creationId xmlns:p14="http://schemas.microsoft.com/office/powerpoint/2010/main" val="55850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32D4D-2D35-8A3F-22DF-94CBAAFCD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DE52CDC-7034-348D-AD98-65A77AADF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38DBC99-F9A3-FCDF-AEC3-76ACD4A3B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A69BC5E-F5F9-3ACF-D876-D907285D19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981929"/>
          </a:xfrm>
        </p:spPr>
        <p:txBody>
          <a:bodyPr/>
          <a:lstStyle/>
          <a:p>
            <a:r>
              <a:rPr lang="en-US" sz="2000" dirty="0"/>
              <a:t>We ascertain what the coordinates are and catalog them in the bibliographic record.</a:t>
            </a:r>
          </a:p>
          <a:p>
            <a:r>
              <a:rPr lang="en-US" sz="2000" dirty="0"/>
              <a:t>The 034 field will be as follows: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4C7D8F-1E0A-68AF-5B64-0FC568CB6BB3}"/>
              </a:ext>
            </a:extLst>
          </p:cNvPr>
          <p:cNvSpPr txBox="1"/>
          <p:nvPr/>
        </p:nvSpPr>
        <p:spPr>
          <a:xfrm>
            <a:off x="619760" y="2296160"/>
            <a:ext cx="10800080" cy="9819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0341_ </a:t>
            </a:r>
            <a:r>
              <a:rPr lang="pt-BR" dirty="0">
                <a:latin typeface="Courier New" panose="02070309020205020404" pitchFamily="49" charset="0"/>
                <a:cs typeface="Courier New" panose="02070309020205020404" pitchFamily="49" charset="0"/>
              </a:rPr>
              <a:t>$$a a $$b 50000 $$d E0350400 $$e E0351200 $$f N0313400 $$g N0313000</a:t>
            </a:r>
            <a:endParaRPr lang="en-US" dirty="0" err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04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E3236-2192-784F-6924-0CDBA86F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85394-248D-E359-8EA5-2B33ED3CE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915" y="2057208"/>
            <a:ext cx="7478169" cy="2743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D810BC0-AA37-66EB-5563-38469953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471C45-3327-622B-7F20-864839BB8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479A2A-731F-6BEE-82F1-26BF1F7411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43448"/>
          </a:xfrm>
        </p:spPr>
        <p:txBody>
          <a:bodyPr/>
          <a:lstStyle/>
          <a:p>
            <a:r>
              <a:rPr lang="en-US" sz="2000" dirty="0"/>
              <a:t>Now we have catalogued the 034 field: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F2012-6BB8-F43A-EEF7-20FD55B2754E}"/>
              </a:ext>
            </a:extLst>
          </p:cNvPr>
          <p:cNvSpPr/>
          <p:nvPr/>
        </p:nvSpPr>
        <p:spPr>
          <a:xfrm>
            <a:off x="2695088" y="4055332"/>
            <a:ext cx="5321152" cy="3439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91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9E2B1-BB0B-43F9-74D3-AE4DD3424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898A5-4291-AB86-B58E-48B6E78A9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183"/>
            <a:ext cx="12192000" cy="29980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DCE4355-A3F5-C954-9678-23D1582C7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 (using 034 field)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8741D3-A7B7-703D-0E44-AE9C96090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B7E934-8ED8-58C3-BBCC-90ADCF2DC6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86849"/>
          </a:xfrm>
        </p:spPr>
        <p:txBody>
          <a:bodyPr/>
          <a:lstStyle/>
          <a:p>
            <a:r>
              <a:rPr lang="en-US" sz="2000" dirty="0"/>
              <a:t>In the full record view, we see the Places Map Widget for Hebron, Israel</a:t>
            </a:r>
            <a:endParaRPr lang="en-US" sz="2000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2AB25F-1A10-700F-A416-017C46BE0E1F}"/>
              </a:ext>
            </a:extLst>
          </p:cNvPr>
          <p:cNvSpPr/>
          <p:nvPr/>
        </p:nvSpPr>
        <p:spPr>
          <a:xfrm>
            <a:off x="9570721" y="2651760"/>
            <a:ext cx="2428240" cy="20421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343134-EC1E-28E8-02D7-615D4B308384}"/>
              </a:ext>
            </a:extLst>
          </p:cNvPr>
          <p:cNvSpPr/>
          <p:nvPr/>
        </p:nvSpPr>
        <p:spPr>
          <a:xfrm>
            <a:off x="853440" y="3139440"/>
            <a:ext cx="6715760" cy="289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FBB776-CE8D-89F8-4EFE-5A3120FDF625}"/>
              </a:ext>
            </a:extLst>
          </p:cNvPr>
          <p:cNvSpPr txBox="1"/>
          <p:nvPr/>
        </p:nvSpPr>
        <p:spPr>
          <a:xfrm>
            <a:off x="7010400" y="5382717"/>
            <a:ext cx="3942080" cy="7966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also have a link to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hlinkClick r:id="rId3"/>
              </a:rPr>
              <a:t>https://leafletjs.com/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4"/>
              </a:rPr>
              <a:t>https://www.openstreetmap.org/</a:t>
            </a:r>
            <a:r>
              <a:rPr lang="en-US" sz="1400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7D8642-52DD-1D9E-4516-A900C720FE6D}"/>
              </a:ext>
            </a:extLst>
          </p:cNvPr>
          <p:cNvCxnSpPr/>
          <p:nvPr/>
        </p:nvCxnSpPr>
        <p:spPr>
          <a:xfrm flipV="1">
            <a:off x="10190480" y="4602480"/>
            <a:ext cx="42672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ADDA68-F8C5-0DA5-C5B7-8DA25DFF95CB}"/>
              </a:ext>
            </a:extLst>
          </p:cNvPr>
          <p:cNvCxnSpPr/>
          <p:nvPr/>
        </p:nvCxnSpPr>
        <p:spPr>
          <a:xfrm flipV="1">
            <a:off x="10200640" y="4602480"/>
            <a:ext cx="102616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60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EDDA7-10EB-7011-6CF1-29E5A4684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01A7C1-FE35-B440-7E74-315FF2AD62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963777"/>
            <a:ext cx="4901030" cy="2586789"/>
          </a:xfrm>
        </p:spPr>
        <p:txBody>
          <a:bodyPr/>
          <a:lstStyle/>
          <a:p>
            <a:r>
              <a:rPr lang="en-US" sz="3600" dirty="0"/>
              <a:t>Example 5 (using 651_0 field subfield a)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2718842-EB8F-EC39-8BCA-28DF8E232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42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59D06-0BDE-106D-6065-AD6B87AA0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53A723-51E0-FF40-B10C-28CEE688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5 (using 651_0 field subfield a)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FEB2FA-0180-C942-C2B0-90CD35DEE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7F9058A-390B-58A5-806A-A042BFF4FA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60009"/>
          </a:xfrm>
        </p:spPr>
        <p:txBody>
          <a:bodyPr/>
          <a:lstStyle/>
          <a:p>
            <a:r>
              <a:rPr lang="en-US" sz="2000" dirty="0"/>
              <a:t>We have a MARC21 record with title “The books of Jacob : or: A fantastic journey across seven borders, five languages, and three major religions …”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E6945-F978-15F3-301A-90D816FE6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45" y="2342998"/>
            <a:ext cx="10278909" cy="21720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958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E5D6C-FE2B-5D37-61CD-7BB4A7131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B3BA5D-DBC8-CFAF-B8DB-1AC67D52A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400" y="2947325"/>
            <a:ext cx="6192918" cy="2803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357817E-2C60-2348-706F-0AD36DB6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5 (using 651_0 field subfield a)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A0CFB3-3569-A0C1-60E9-13823ACCD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2B2D3E8-58D2-9748-A422-F3A7257F60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43448"/>
          </a:xfrm>
        </p:spPr>
        <p:txBody>
          <a:bodyPr/>
          <a:lstStyle/>
          <a:p>
            <a:r>
              <a:rPr lang="en-US" sz="2000" dirty="0"/>
              <a:t>Now we have catalogued the 651_0 field, and it is linked to an authority record.</a:t>
            </a:r>
          </a:p>
          <a:p>
            <a:r>
              <a:rPr lang="en-US" sz="2000" dirty="0"/>
              <a:t>We have one for Europe and one for Poland.</a:t>
            </a:r>
          </a:p>
          <a:p>
            <a:r>
              <a:rPr lang="en-US" sz="2000" dirty="0"/>
              <a:t>The linked authority records link to the map coordinates and thus the map widget will appear in Primo VE NDE Discovery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5ABC5C-4F44-24C4-1E0C-939594E922D6}"/>
              </a:ext>
            </a:extLst>
          </p:cNvPr>
          <p:cNvSpPr/>
          <p:nvPr/>
        </p:nvSpPr>
        <p:spPr>
          <a:xfrm>
            <a:off x="2844038" y="4810281"/>
            <a:ext cx="1426037" cy="207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26F81-55E6-1533-1AD3-581C7C5F350C}"/>
              </a:ext>
            </a:extLst>
          </p:cNvPr>
          <p:cNvSpPr/>
          <p:nvPr/>
        </p:nvSpPr>
        <p:spPr>
          <a:xfrm>
            <a:off x="2849793" y="4557241"/>
            <a:ext cx="1426037" cy="207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55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2C724-4D76-D554-1543-CEE8F3AAD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C2FAE2-F40D-0E9E-2D98-B73DAEB6E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232" y="1693746"/>
            <a:ext cx="6967728" cy="4762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3AB2B42-64DC-32C5-043E-4977A3285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5 (using 651_0 field subfield a)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94AED0-556D-E096-8475-38AB115AC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3B8D54A-6DE5-53E5-BDBF-94EE1D7FD5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86849"/>
          </a:xfrm>
        </p:spPr>
        <p:txBody>
          <a:bodyPr/>
          <a:lstStyle/>
          <a:p>
            <a:r>
              <a:rPr lang="en-US" sz="2000" dirty="0"/>
              <a:t>In the full record view, we see the Places Map Widget for Europe</a:t>
            </a:r>
            <a:endParaRPr lang="en-US" sz="2000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1569F-055F-FAE2-C5E1-AC1872889271}"/>
              </a:ext>
            </a:extLst>
          </p:cNvPr>
          <p:cNvSpPr/>
          <p:nvPr/>
        </p:nvSpPr>
        <p:spPr>
          <a:xfrm>
            <a:off x="7581165" y="2093501"/>
            <a:ext cx="1398933" cy="11868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C75429-D299-0686-B2F3-2C26D7F6FF53}"/>
              </a:ext>
            </a:extLst>
          </p:cNvPr>
          <p:cNvSpPr/>
          <p:nvPr/>
        </p:nvSpPr>
        <p:spPr>
          <a:xfrm>
            <a:off x="2538561" y="2107498"/>
            <a:ext cx="4172789" cy="2107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49D3C-AE40-3DB0-D190-C3F368D11AFC}"/>
              </a:ext>
            </a:extLst>
          </p:cNvPr>
          <p:cNvSpPr txBox="1"/>
          <p:nvPr/>
        </p:nvSpPr>
        <p:spPr>
          <a:xfrm>
            <a:off x="5200274" y="4060587"/>
            <a:ext cx="3259172" cy="7966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also have a link to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hlinkClick r:id="rId3"/>
              </a:rPr>
              <a:t>https://leafletjs.com/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4"/>
              </a:rPr>
              <a:t>https://www.openstreetmap.org/</a:t>
            </a:r>
            <a:r>
              <a:rPr lang="en-US" sz="1400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77AE2D-D7F9-D041-E893-DEBBF50D9DD9}"/>
              </a:ext>
            </a:extLst>
          </p:cNvPr>
          <p:cNvCxnSpPr/>
          <p:nvPr/>
        </p:nvCxnSpPr>
        <p:spPr>
          <a:xfrm flipV="1">
            <a:off x="7697446" y="3280350"/>
            <a:ext cx="42672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A37334-34E4-CEB4-4D39-FE818C9A15BB}"/>
              </a:ext>
            </a:extLst>
          </p:cNvPr>
          <p:cNvCxnSpPr/>
          <p:nvPr/>
        </p:nvCxnSpPr>
        <p:spPr>
          <a:xfrm flipV="1">
            <a:off x="7707606" y="3280350"/>
            <a:ext cx="102616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1BCD15-11C6-D1B7-2B95-318F27F475FC}"/>
              </a:ext>
            </a:extLst>
          </p:cNvPr>
          <p:cNvCxnSpPr>
            <a:cxnSpLocks/>
          </p:cNvCxnSpPr>
          <p:nvPr/>
        </p:nvCxnSpPr>
        <p:spPr>
          <a:xfrm flipH="1">
            <a:off x="8166097" y="2481532"/>
            <a:ext cx="1366627" cy="4279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755705-210D-3CA4-CAFF-4DC2E3A2F1D6}"/>
              </a:ext>
            </a:extLst>
          </p:cNvPr>
          <p:cNvCxnSpPr>
            <a:cxnSpLocks/>
          </p:cNvCxnSpPr>
          <p:nvPr/>
        </p:nvCxnSpPr>
        <p:spPr>
          <a:xfrm flipH="1">
            <a:off x="8733766" y="2481532"/>
            <a:ext cx="798958" cy="90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30D106D-4DE2-B6AF-7576-98A5B691DE11}"/>
              </a:ext>
            </a:extLst>
          </p:cNvPr>
          <p:cNvSpPr txBox="1"/>
          <p:nvPr/>
        </p:nvSpPr>
        <p:spPr>
          <a:xfrm>
            <a:off x="9532724" y="2093501"/>
            <a:ext cx="2173722" cy="16555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Both “Europe” and “Poland” appears as keys in the map (for each of the 651_0 fields linked authority records which link to the map coordinates.)</a:t>
            </a:r>
          </a:p>
        </p:txBody>
      </p:sp>
    </p:spTree>
    <p:extLst>
      <p:ext uri="{BB962C8B-B14F-4D97-AF65-F5344CB8AC3E}">
        <p14:creationId xmlns:p14="http://schemas.microsoft.com/office/powerpoint/2010/main" val="2818689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6C65E-A2E2-B4CF-9875-94FDCC4F6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EB5F410-EAAC-0338-751A-E31C0ADD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5 (using 651_0 field subfield a)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2A99EE-F9C6-CF5A-429A-B0F8021DD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F5E73E-59CF-26CE-B76A-5C5610BCC9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86849"/>
          </a:xfrm>
        </p:spPr>
        <p:txBody>
          <a:bodyPr/>
          <a:lstStyle/>
          <a:p>
            <a:r>
              <a:rPr lang="en-US" sz="2000" dirty="0"/>
              <a:t>Let’s see why Poland and Europe appear in the map widget.</a:t>
            </a:r>
          </a:p>
          <a:p>
            <a:r>
              <a:rPr lang="en-US" sz="2000" dirty="0"/>
              <a:t>The heading with 651_0 $$a Europe links to LC authority record with identifier “</a:t>
            </a:r>
            <a:r>
              <a:rPr lang="en-US" sz="2000" dirty="0" err="1"/>
              <a:t>sh</a:t>
            </a:r>
            <a:r>
              <a:rPr lang="en-US" sz="2000" dirty="0"/>
              <a:t> 85045631”</a:t>
            </a:r>
          </a:p>
          <a:p>
            <a:r>
              <a:rPr lang="en-US" sz="2000" dirty="0"/>
              <a:t>The heading with 651_0 $$a Poland links to LC authority record with identifier “n 79131071”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57456-4B90-1BDE-E504-F3233E35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335" y="3100341"/>
            <a:ext cx="4648849" cy="2762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7A852-AD6E-90A6-1466-7DFBFAC94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295" y="3371524"/>
            <a:ext cx="4334480" cy="2667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D6A634-A0F2-73D3-FDD6-C54725E05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153" y="3043397"/>
            <a:ext cx="2791215" cy="885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13A516C-A4EF-B1EF-C6F3-92CB29A75AE6}"/>
              </a:ext>
            </a:extLst>
          </p:cNvPr>
          <p:cNvSpPr/>
          <p:nvPr/>
        </p:nvSpPr>
        <p:spPr>
          <a:xfrm>
            <a:off x="5447975" y="3100341"/>
            <a:ext cx="4587889" cy="5379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C0BD0C-90F6-D284-A1A9-47A3197BAA4B}"/>
              </a:ext>
            </a:extLst>
          </p:cNvPr>
          <p:cNvSpPr/>
          <p:nvPr/>
        </p:nvSpPr>
        <p:spPr>
          <a:xfrm>
            <a:off x="6441440" y="3100341"/>
            <a:ext cx="731520" cy="2667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D31215-816E-97D6-38F5-6E007C066BCF}"/>
              </a:ext>
            </a:extLst>
          </p:cNvPr>
          <p:cNvSpPr/>
          <p:nvPr/>
        </p:nvSpPr>
        <p:spPr>
          <a:xfrm>
            <a:off x="2164080" y="3100341"/>
            <a:ext cx="985520" cy="2667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74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EBD28-D884-5DE5-F042-523B6B8A2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DABC1C2-7F47-69CD-09C2-21DB19AAC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5 (using 651_0 field subfield a)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754FF6-C8C1-63CA-C6AC-871495283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1E1B3C0-9072-8F7A-BBD9-F0384AEB38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80329"/>
          </a:xfrm>
        </p:spPr>
        <p:txBody>
          <a:bodyPr/>
          <a:lstStyle/>
          <a:p>
            <a:r>
              <a:rPr lang="en-US" sz="2000" dirty="0"/>
              <a:t>This API runs for “</a:t>
            </a:r>
            <a:r>
              <a:rPr lang="en-US" sz="2000" dirty="0" err="1"/>
              <a:t>sh</a:t>
            </a:r>
            <a:r>
              <a:rPr lang="en-US" sz="2000" dirty="0"/>
              <a:t> 85045631” for Europe and brings the coordinates from </a:t>
            </a:r>
            <a:r>
              <a:rPr lang="en-US" sz="2000" dirty="0" err="1"/>
              <a:t>WikiData</a:t>
            </a:r>
            <a:r>
              <a:rPr lang="en-US" sz="2000" dirty="0"/>
              <a:t> and displays the map widget in Primo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baseline="3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4F419-EC72-81FD-377C-11FD284ADDD7}"/>
              </a:ext>
            </a:extLst>
          </p:cNvPr>
          <p:cNvSpPr txBox="1"/>
          <p:nvPr/>
        </p:nvSpPr>
        <p:spPr>
          <a:xfrm>
            <a:off x="445474" y="2095105"/>
            <a:ext cx="111861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https://cdi-api.summon.serialssolutions.com/eautocomplete/entity/get?id=</a:t>
            </a:r>
            <a:r>
              <a:rPr lang="en-US" dirty="0">
                <a:highlight>
                  <a:srgbClr val="FFFF00"/>
                </a:highlight>
              </a:rPr>
              <a:t>sh85045631</a:t>
            </a:r>
            <a:r>
              <a:rPr lang="en-US" dirty="0"/>
              <a:t>&amp;multiLang=true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56D00-64C6-1FC3-AFA1-C6FADE32B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963" y="3201486"/>
            <a:ext cx="4324954" cy="26292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C4533E-FA3D-BBCE-E515-74D668C34DF8}"/>
              </a:ext>
            </a:extLst>
          </p:cNvPr>
          <p:cNvSpPr/>
          <p:nvPr/>
        </p:nvSpPr>
        <p:spPr>
          <a:xfrm>
            <a:off x="4053840" y="4998720"/>
            <a:ext cx="3860800" cy="8320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13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B3EA9-5C32-ACDF-A5F6-5A2596255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C76EDEF-BF8C-58E5-09CE-A0AE0AC3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5 (using 651_0 field subfield a)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1FF62A-A933-1A9B-CFCD-10A990255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91A4B60-5BA2-7BEA-DAB9-DBF2A85966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80329"/>
          </a:xfrm>
        </p:spPr>
        <p:txBody>
          <a:bodyPr/>
          <a:lstStyle/>
          <a:p>
            <a:r>
              <a:rPr lang="en-US" sz="2000" dirty="0"/>
              <a:t>This API runs for “n 79131071” for Poland and brings the coordinates from </a:t>
            </a:r>
            <a:r>
              <a:rPr lang="en-US" sz="2000" dirty="0" err="1"/>
              <a:t>WikiData</a:t>
            </a:r>
            <a:r>
              <a:rPr lang="en-US" sz="2000" dirty="0"/>
              <a:t> and displays the map widget in Primo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baseline="3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4D43E4-1DD4-1C8D-1A41-3430AC1462F0}"/>
              </a:ext>
            </a:extLst>
          </p:cNvPr>
          <p:cNvSpPr txBox="1"/>
          <p:nvPr/>
        </p:nvSpPr>
        <p:spPr>
          <a:xfrm>
            <a:off x="445474" y="2095105"/>
            <a:ext cx="111861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https://cdi-api.summon.serialssolutions.com/eautocomplete/entity/get?id=</a:t>
            </a:r>
            <a:r>
              <a:rPr lang="en-US" dirty="0">
                <a:highlight>
                  <a:srgbClr val="FFFF00"/>
                </a:highlight>
              </a:rPr>
              <a:t>n79131071</a:t>
            </a:r>
            <a:r>
              <a:rPr lang="en-US" dirty="0"/>
              <a:t>&amp;multiLang=true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5C70E-7F3B-6909-D499-E78E5A74F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682" y="2794453"/>
            <a:ext cx="4429743" cy="26102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B53827-ECFB-D017-02FC-C27077C7FD71}"/>
              </a:ext>
            </a:extLst>
          </p:cNvPr>
          <p:cNvSpPr/>
          <p:nvPr/>
        </p:nvSpPr>
        <p:spPr>
          <a:xfrm>
            <a:off x="3972560" y="4584102"/>
            <a:ext cx="3556000" cy="8205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88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A44AE9-1BE3-7BA2-EDB5-D75CCA8AFB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The Places Map Widget uses geographic coordinates derived from bibliographic metadata to display a map of the designated location, thereby </a:t>
            </a:r>
            <a:r>
              <a:rPr lang="en-US" sz="2000" dirty="0" err="1"/>
              <a:t>improveing</a:t>
            </a:r>
            <a:r>
              <a:rPr lang="en-US" sz="2000" dirty="0"/>
              <a:t> geographic discovery for places and organizations.</a:t>
            </a:r>
          </a:p>
          <a:p>
            <a:r>
              <a:rPr lang="en-US" sz="2000" dirty="0"/>
              <a:t>The  Places Map Widget feature appears in the record's full display.</a:t>
            </a:r>
          </a:p>
          <a:p>
            <a:r>
              <a:rPr lang="en-US" sz="2000" dirty="0"/>
              <a:t>The Widget appears when either</a:t>
            </a:r>
          </a:p>
          <a:p>
            <a:pPr lvl="1"/>
            <a:r>
              <a:rPr lang="en-US" sz="2000" dirty="0"/>
              <a:t>Geographical coordinates are included in the subfields of the KORMARC/MARC21 field 034 and the UNIMARC field 123.</a:t>
            </a:r>
          </a:p>
          <a:p>
            <a:pPr lvl="1"/>
            <a:r>
              <a:rPr lang="en-US" sz="2000" dirty="0"/>
              <a:t>A 651_0 field subfield a links to a geographic location for a MARC21 record </a:t>
            </a:r>
          </a:p>
          <a:p>
            <a:pPr lvl="1"/>
            <a:r>
              <a:rPr lang="en-US" sz="2000" dirty="0"/>
              <a:t>A 650_0 field subfield z links to a geographic location for a MARC21 record</a:t>
            </a:r>
          </a:p>
          <a:p>
            <a:r>
              <a:rPr lang="en-US" sz="2000" dirty="0"/>
              <a:t>Rather than explain in depth here what the Places Map Widget does, let’s do a live demo and take a look.</a:t>
            </a:r>
          </a:p>
          <a:p>
            <a:r>
              <a:rPr lang="en-US" sz="2000" dirty="0"/>
              <a:t>In addition to this presentation see also “The Enable Places Map Widget check box” at </a:t>
            </a:r>
            <a:r>
              <a:rPr lang="en-US" sz="2000" dirty="0">
                <a:hlinkClick r:id="rId2"/>
              </a:rPr>
              <a:t>Configuration Changes for the Full Record Display Page</a:t>
            </a:r>
            <a:r>
              <a:rPr lang="en-US" sz="2000" dirty="0"/>
              <a:t>, part of </a:t>
            </a:r>
            <a:r>
              <a:rPr lang="en-US" sz="2000" dirty="0">
                <a:hlinkClick r:id="rId3"/>
              </a:rPr>
              <a:t>Overview of the NDE Interface and Configuration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96AF4-2C80-7799-C9CA-A78CFECD2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8A6130-2CBB-264A-B7F8-301AD336D9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963777"/>
            <a:ext cx="4978668" cy="2586789"/>
          </a:xfrm>
        </p:spPr>
        <p:txBody>
          <a:bodyPr/>
          <a:lstStyle/>
          <a:p>
            <a:r>
              <a:rPr lang="en-US" sz="3600" dirty="0"/>
              <a:t>Example 6 (using 651_0 field subfield a)</a:t>
            </a:r>
          </a:p>
          <a:p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BD2EAF-AB11-F147-92A1-3A347A4E4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61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D7887-8884-48DD-7C5C-776BA7FBE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DAC6231-A548-83C7-9099-20E6FB26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6 (using 651_0 field subfield a)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07CB00-434F-CBFE-F793-BE744F6F4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3171A7-AB18-3251-1C59-F44940DBDC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60009"/>
          </a:xfrm>
        </p:spPr>
        <p:txBody>
          <a:bodyPr/>
          <a:lstStyle/>
          <a:p>
            <a:r>
              <a:rPr lang="en-US" sz="2000" dirty="0"/>
              <a:t>We have a MARC21 record with title “</a:t>
            </a:r>
            <a:r>
              <a:rPr lang="pl-PL" sz="2000" dirty="0"/>
              <a:t>Gospodarka narodowa (Warsaw, Poland : 1990)</a:t>
            </a:r>
            <a:r>
              <a:rPr lang="en-US" sz="2000" dirty="0"/>
              <a:t>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BC55D-39EE-6DF9-F50A-5A5D8C3AF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29" y="2457314"/>
            <a:ext cx="10145541" cy="19433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6587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A7E44-ACD7-B63E-3A88-026FC1ED7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4E978-6AEF-BC1F-9680-23C2471B2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206" y="2841187"/>
            <a:ext cx="5967977" cy="21604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C46220E-593F-4537-A1B0-3E9F66A3E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6 (using 651_0 field subfield a)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C8C53B9-A01B-7188-9148-FEA37F5DB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250D86-70B7-25EA-1166-F03AAD3A46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43448"/>
          </a:xfrm>
        </p:spPr>
        <p:txBody>
          <a:bodyPr/>
          <a:lstStyle/>
          <a:p>
            <a:r>
              <a:rPr lang="en-US" sz="2000" dirty="0"/>
              <a:t>Now we have catalogued the 651_0 field, and it is linked to an authority record.</a:t>
            </a:r>
          </a:p>
          <a:p>
            <a:r>
              <a:rPr lang="en-US" sz="2000" dirty="0"/>
              <a:t>We have one for Poland.</a:t>
            </a:r>
          </a:p>
          <a:p>
            <a:r>
              <a:rPr lang="en-US" dirty="0"/>
              <a:t>The linked authority record has the map coordinates and thus the map widget will appear in Primo VE NDE Discovery</a:t>
            </a:r>
          </a:p>
          <a:p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3313A7-0263-9649-C90A-E69EC5991556}"/>
              </a:ext>
            </a:extLst>
          </p:cNvPr>
          <p:cNvSpPr/>
          <p:nvPr/>
        </p:nvSpPr>
        <p:spPr>
          <a:xfrm>
            <a:off x="3255235" y="3576800"/>
            <a:ext cx="1394404" cy="2429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95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230FD-C1C9-CFDC-A456-CFBE78B7D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471D88-0539-BC0B-23BD-3E077D19E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310" y="1807223"/>
            <a:ext cx="7741310" cy="4541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43E277B-74CD-54E6-8FC2-6D65D462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6 (using 651_0 field subfield a)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D8344C-FB00-2D48-9277-181E4F33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AB2DD08-DEF1-157F-DEFD-ECE7D36CFD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86849"/>
          </a:xfrm>
        </p:spPr>
        <p:txBody>
          <a:bodyPr/>
          <a:lstStyle/>
          <a:p>
            <a:r>
              <a:rPr lang="en-US" sz="2000" dirty="0"/>
              <a:t>In the full record view, we see the Places Map Widget for Poland</a:t>
            </a:r>
            <a:endParaRPr lang="en-US" sz="2000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469E6D-54AB-0D56-4F71-D15B0FCB0268}"/>
              </a:ext>
            </a:extLst>
          </p:cNvPr>
          <p:cNvSpPr/>
          <p:nvPr/>
        </p:nvSpPr>
        <p:spPr>
          <a:xfrm>
            <a:off x="8428008" y="2234242"/>
            <a:ext cx="1639018" cy="12594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2711B0-93F4-1C3D-F0F0-195837749FAE}"/>
              </a:ext>
            </a:extLst>
          </p:cNvPr>
          <p:cNvSpPr/>
          <p:nvPr/>
        </p:nvSpPr>
        <p:spPr>
          <a:xfrm>
            <a:off x="3065641" y="2508227"/>
            <a:ext cx="2179222" cy="1918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4BF70-2201-3F36-E4AE-7AA7E1F799CF}"/>
              </a:ext>
            </a:extLst>
          </p:cNvPr>
          <p:cNvSpPr txBox="1"/>
          <p:nvPr/>
        </p:nvSpPr>
        <p:spPr>
          <a:xfrm>
            <a:off x="6154551" y="4209237"/>
            <a:ext cx="3259172" cy="7966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also have a link to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hlinkClick r:id="rId3"/>
              </a:rPr>
              <a:t>https://leafletjs.com/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4"/>
              </a:rPr>
              <a:t>https://www.openstreetmap.org/</a:t>
            </a:r>
            <a:r>
              <a:rPr lang="en-US" sz="1400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DF0978-A35E-ECF7-4D53-21DCF80419FE}"/>
              </a:ext>
            </a:extLst>
          </p:cNvPr>
          <p:cNvCxnSpPr/>
          <p:nvPr/>
        </p:nvCxnSpPr>
        <p:spPr>
          <a:xfrm flipV="1">
            <a:off x="8651723" y="3429000"/>
            <a:ext cx="42672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3AC30D-59C5-0AF0-C905-5EFDF7E4B198}"/>
              </a:ext>
            </a:extLst>
          </p:cNvPr>
          <p:cNvCxnSpPr/>
          <p:nvPr/>
        </p:nvCxnSpPr>
        <p:spPr>
          <a:xfrm flipV="1">
            <a:off x="8661883" y="3429000"/>
            <a:ext cx="1026160" cy="7802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DC2664-7890-D6BC-767F-09C0750B1B83}"/>
              </a:ext>
            </a:extLst>
          </p:cNvPr>
          <p:cNvCxnSpPr>
            <a:cxnSpLocks/>
          </p:cNvCxnSpPr>
          <p:nvPr/>
        </p:nvCxnSpPr>
        <p:spPr>
          <a:xfrm flipH="1">
            <a:off x="9413723" y="1882640"/>
            <a:ext cx="845379" cy="9114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3F09688-FE92-1E6B-394B-4D8BA11C3524}"/>
              </a:ext>
            </a:extLst>
          </p:cNvPr>
          <p:cNvSpPr txBox="1"/>
          <p:nvPr/>
        </p:nvSpPr>
        <p:spPr>
          <a:xfrm>
            <a:off x="9078443" y="886092"/>
            <a:ext cx="2882057" cy="10043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“Poland” appears as a key in the map (for the 651_0 field linked authority record which contains links to the map coordinates).</a:t>
            </a:r>
          </a:p>
        </p:txBody>
      </p:sp>
    </p:spTree>
    <p:extLst>
      <p:ext uri="{BB962C8B-B14F-4D97-AF65-F5344CB8AC3E}">
        <p14:creationId xmlns:p14="http://schemas.microsoft.com/office/powerpoint/2010/main" val="924032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4B9BC-0773-2C42-AB72-FB13F8FD2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63FC4B8-8972-576A-8A82-4AEBE6E91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6 (using 651_0 field subfield a)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3BFB8F1-D822-2D64-A533-0D77EE62F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018C771-2D7C-E39E-3466-441BBCBD90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86849"/>
          </a:xfrm>
        </p:spPr>
        <p:txBody>
          <a:bodyPr/>
          <a:lstStyle/>
          <a:p>
            <a:r>
              <a:rPr lang="en-US" sz="2000" dirty="0"/>
              <a:t>Let’s see why Poland appears in the map widget.</a:t>
            </a:r>
          </a:p>
          <a:p>
            <a:r>
              <a:rPr lang="en-US" sz="2000" dirty="0"/>
              <a:t>The heading with 651_0 $$a Poland links to LC authority record with identifier “n 79131071”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baseline="30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E4BBC6-736F-94B1-A974-285E77F0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75" y="3100341"/>
            <a:ext cx="4648849" cy="276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1D531-E80C-8B48-E705-913B885C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935" y="3371524"/>
            <a:ext cx="4334480" cy="2667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62F3CD-D532-EED7-4700-0D6D4F8DC15C}"/>
              </a:ext>
            </a:extLst>
          </p:cNvPr>
          <p:cNvSpPr/>
          <p:nvPr/>
        </p:nvSpPr>
        <p:spPr>
          <a:xfrm>
            <a:off x="3964615" y="3100341"/>
            <a:ext cx="4587889" cy="5379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1D8524-8247-0E62-8E70-D828CFD558E1}"/>
              </a:ext>
            </a:extLst>
          </p:cNvPr>
          <p:cNvSpPr/>
          <p:nvPr/>
        </p:nvSpPr>
        <p:spPr>
          <a:xfrm>
            <a:off x="4958080" y="3100341"/>
            <a:ext cx="731520" cy="2667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64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E3102-5590-4E2F-CF22-E86FACB2E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196279-B540-8ACD-438E-23FD2AD7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682" y="2794453"/>
            <a:ext cx="4429743" cy="26102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1B4C06E-D46D-A89D-3F25-786BB308F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6 (using 651_0 field subfield a)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32EA84-F037-070A-1B54-8A6B71E14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FDE2E8-8520-6CA5-161D-5F809E62B9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880329"/>
          </a:xfrm>
        </p:spPr>
        <p:txBody>
          <a:bodyPr/>
          <a:lstStyle/>
          <a:p>
            <a:r>
              <a:rPr lang="en-US" sz="2000" dirty="0"/>
              <a:t>This API runs for “n 79131071” for Krakow and brings the coordinates from </a:t>
            </a:r>
            <a:r>
              <a:rPr lang="en-US" sz="2000" dirty="0" err="1"/>
              <a:t>WikiData</a:t>
            </a:r>
            <a:r>
              <a:rPr lang="en-US" sz="2000" dirty="0"/>
              <a:t> and displays the map widget in Primo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baseline="3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2B2C9-4C66-077B-6839-A57754FFD37D}"/>
              </a:ext>
            </a:extLst>
          </p:cNvPr>
          <p:cNvSpPr txBox="1"/>
          <p:nvPr/>
        </p:nvSpPr>
        <p:spPr>
          <a:xfrm>
            <a:off x="445474" y="2095105"/>
            <a:ext cx="111861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https://cdi-api.summon.serialssolutions.com/eautocomplete/entity/get?id=</a:t>
            </a:r>
            <a:r>
              <a:rPr lang="en-US" dirty="0">
                <a:highlight>
                  <a:srgbClr val="FFFF00"/>
                </a:highlight>
              </a:rPr>
              <a:t>n79131071</a:t>
            </a:r>
            <a:r>
              <a:rPr lang="en-US" dirty="0"/>
              <a:t>&amp;multiLang=true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60A912-9958-D770-59C3-2A4AF0F20852}"/>
              </a:ext>
            </a:extLst>
          </p:cNvPr>
          <p:cNvSpPr/>
          <p:nvPr/>
        </p:nvSpPr>
        <p:spPr>
          <a:xfrm>
            <a:off x="3972560" y="4584102"/>
            <a:ext cx="3556000" cy="8205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70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4860E-C151-42DD-0D06-64F1F4938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CB16F3-46FE-F4B3-EDC6-62A76D981D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Enabling the Places Map Widget 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E5671C7-518F-BA38-5146-15CE55A5F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1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889A5-58FF-24EB-7B15-20074D8FD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EAE69B-5238-7139-743A-9FB2BDEE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the Places Map Widget 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D3A310-37EA-920D-85A1-A4ADCCBC2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8A6627E-990B-0BC3-DD8C-4225C60CE8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6467017" cy="5055334"/>
          </a:xfrm>
        </p:spPr>
        <p:txBody>
          <a:bodyPr/>
          <a:lstStyle/>
          <a:p>
            <a:r>
              <a:rPr lang="en-US" sz="2000" dirty="0"/>
              <a:t>We will now enable the </a:t>
            </a:r>
            <a:r>
              <a:rPr lang="en-US" sz="2000" b="1" dirty="0"/>
              <a:t>Enable Places Map Widget </a:t>
            </a:r>
            <a:r>
              <a:rPr lang="en-US" sz="2000" dirty="0"/>
              <a:t>in the Primo VE NDE view EXLDEV1_INST:Alma_NDE.</a:t>
            </a:r>
          </a:p>
          <a:p>
            <a:r>
              <a:rPr lang="en-US" sz="2000" dirty="0"/>
              <a:t>Access the view at “Discovery  &gt; Display Configuration &gt; Configure Views”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BF8F7-2756-E192-360D-41C77C4C2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680" y="881731"/>
            <a:ext cx="4325575" cy="55418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374D6E-1BBB-5BA6-A0E3-74C8006629E7}"/>
              </a:ext>
            </a:extLst>
          </p:cNvPr>
          <p:cNvSpPr/>
          <p:nvPr/>
        </p:nvSpPr>
        <p:spPr>
          <a:xfrm>
            <a:off x="6837680" y="3768933"/>
            <a:ext cx="989723" cy="6278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66B372-9A35-08AD-F5BF-3C2CF82E75F0}"/>
              </a:ext>
            </a:extLst>
          </p:cNvPr>
          <p:cNvSpPr/>
          <p:nvPr/>
        </p:nvSpPr>
        <p:spPr>
          <a:xfrm>
            <a:off x="8115255" y="1843782"/>
            <a:ext cx="1646802" cy="246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38209A-60D4-9AAA-01D0-1353DB7B1C51}"/>
              </a:ext>
            </a:extLst>
          </p:cNvPr>
          <p:cNvSpPr/>
          <p:nvPr/>
        </p:nvSpPr>
        <p:spPr>
          <a:xfrm>
            <a:off x="8115255" y="2068352"/>
            <a:ext cx="1646802" cy="235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1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132CB-F158-B976-4283-A86002EE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F7B9C-7489-B4EF-C4CB-5F0D889CF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8807"/>
            <a:ext cx="12192000" cy="3829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756D964-1C98-F3BB-F3FF-4C74216F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the Places Map Widget 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E71A25-3AB6-CD13-0B76-4127EDEB5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1AEF74-A2C2-5936-D2C5-7E69BE28EC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65368"/>
          </a:xfrm>
        </p:spPr>
        <p:txBody>
          <a:bodyPr/>
          <a:lstStyle/>
          <a:p>
            <a:r>
              <a:rPr lang="en-US" sz="2000" dirty="0"/>
              <a:t>Edit the 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175E09-3132-73C6-05E0-CEE7758AEC7C}"/>
              </a:ext>
            </a:extLst>
          </p:cNvPr>
          <p:cNvSpPr/>
          <p:nvPr/>
        </p:nvSpPr>
        <p:spPr>
          <a:xfrm>
            <a:off x="528320" y="3429000"/>
            <a:ext cx="1696720" cy="32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9DB2EA-5C19-9400-C24B-56287D480D75}"/>
              </a:ext>
            </a:extLst>
          </p:cNvPr>
          <p:cNvSpPr/>
          <p:nvPr/>
        </p:nvSpPr>
        <p:spPr>
          <a:xfrm>
            <a:off x="10668000" y="3749040"/>
            <a:ext cx="457200" cy="32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21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35A5DE-F986-D473-B0FA-39F53F76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8BC9E7-BC8F-3F7C-8F39-B11D73F92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1073"/>
            <a:ext cx="12192000" cy="3095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4957BC9-FE24-D271-0135-8F7538480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the Places Map Widget 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26D8C5-68C6-C746-9849-45E59249A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A9CF47E-1193-B935-B74A-C6403F9AF2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34888"/>
          </a:xfrm>
        </p:spPr>
        <p:txBody>
          <a:bodyPr/>
          <a:lstStyle/>
          <a:p>
            <a:r>
              <a:rPr lang="en-US" sz="2000" dirty="0"/>
              <a:t>Enabling the Places Map Widget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936519-A833-ACFC-0A02-8FEBD2AEE002}"/>
              </a:ext>
            </a:extLst>
          </p:cNvPr>
          <p:cNvSpPr/>
          <p:nvPr/>
        </p:nvSpPr>
        <p:spPr>
          <a:xfrm>
            <a:off x="6492240" y="4262120"/>
            <a:ext cx="1920240" cy="32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85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5E493-FD4F-2509-1EF8-68212377A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C05EDF5-870A-260C-E589-BFB3760E6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135426D-46EF-D715-8206-92B2F8C66E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7035" y="963777"/>
            <a:ext cx="6288656" cy="2586789"/>
          </a:xfrm>
        </p:spPr>
        <p:txBody>
          <a:bodyPr/>
          <a:lstStyle/>
          <a:p>
            <a:r>
              <a:rPr lang="en-US" sz="3600" dirty="0"/>
              <a:t>Example 1 (using 034 field)</a:t>
            </a:r>
          </a:p>
          <a:p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2491509508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7872</TotalTime>
  <Words>1838</Words>
  <Application>Microsoft Office PowerPoint</Application>
  <PresentationFormat>Widescreen</PresentationFormat>
  <Paragraphs>197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PowerPoint Presentation</vt:lpstr>
      <vt:lpstr>Enabling the Places Map Widget </vt:lpstr>
      <vt:lpstr>Enabling the Places Map Widget </vt:lpstr>
      <vt:lpstr>Enabling the Places Map Widget </vt:lpstr>
      <vt:lpstr>PowerPoint Presentation</vt:lpstr>
      <vt:lpstr>Example 1 (using 034 field)</vt:lpstr>
      <vt:lpstr>Example 1 (using 034 field)</vt:lpstr>
      <vt:lpstr>Example 1 (using 034 field)</vt:lpstr>
      <vt:lpstr>Example 1 (using 034 field)</vt:lpstr>
      <vt:lpstr>Example 1 (using 034 field)</vt:lpstr>
      <vt:lpstr>PowerPoint Presentation</vt:lpstr>
      <vt:lpstr>Example 2 (using 034 field)</vt:lpstr>
      <vt:lpstr>Example 2 (using 034 field)</vt:lpstr>
      <vt:lpstr>Example 2 (using 034 field)</vt:lpstr>
      <vt:lpstr>Example 2 (using 034 field)</vt:lpstr>
      <vt:lpstr>Example 2 (using 034 field)</vt:lpstr>
      <vt:lpstr>PowerPoint Presentation</vt:lpstr>
      <vt:lpstr>Example 3 (using 034 field)</vt:lpstr>
      <vt:lpstr>Example 3 (using 034 field)</vt:lpstr>
      <vt:lpstr>Example 3 (using 034 field)</vt:lpstr>
      <vt:lpstr>Example 3 (using 034 field)</vt:lpstr>
      <vt:lpstr>Example 3 (using 034 field)</vt:lpstr>
      <vt:lpstr>PowerPoint Presentation</vt:lpstr>
      <vt:lpstr>Example 4 (using 034 field)</vt:lpstr>
      <vt:lpstr>Example 4 (using 034 field)</vt:lpstr>
      <vt:lpstr>Example 4 (using 034 field)</vt:lpstr>
      <vt:lpstr>Example 4 (using 034 field)</vt:lpstr>
      <vt:lpstr>Example 4 (using 034 field)</vt:lpstr>
      <vt:lpstr>PowerPoint Presentation</vt:lpstr>
      <vt:lpstr>Example 5 (using 651_0 field subfield a)</vt:lpstr>
      <vt:lpstr>Example 5 (using 651_0 field subfield a)</vt:lpstr>
      <vt:lpstr>Example 5 (using 651_0 field subfield a)</vt:lpstr>
      <vt:lpstr>Example 5 (using 651_0 field subfield a)</vt:lpstr>
      <vt:lpstr>Example 5 (using 651_0 field subfield a)</vt:lpstr>
      <vt:lpstr>Example 5 (using 651_0 field subfield a)</vt:lpstr>
      <vt:lpstr>PowerPoint Presentation</vt:lpstr>
      <vt:lpstr>Example 6 (using 651_0 field subfield a)</vt:lpstr>
      <vt:lpstr>Example 6 (using 651_0 field subfield a)</vt:lpstr>
      <vt:lpstr>Example 6 (using 651_0 field subfield a)</vt:lpstr>
      <vt:lpstr>Example 6 (using 651_0 field subfield a)</vt:lpstr>
      <vt:lpstr>Example 6 (using 651_0 field subfield a)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5</cp:revision>
  <dcterms:created xsi:type="dcterms:W3CDTF">2023-07-24T19:21:55Z</dcterms:created>
  <dcterms:modified xsi:type="dcterms:W3CDTF">2026-03-22T16:45:19Z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